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1" r:id="rId7"/>
    <p:sldId id="260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12192000" cy="6858000"/>
  <p:notesSz cx="6858000" cy="9144000"/>
  <p:custDataLst>
    <p:tags r:id="rId2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7" autoAdjust="0"/>
    <p:restoredTop sz="86483" autoAdjust="0"/>
  </p:normalViewPr>
  <p:slideViewPr>
    <p:cSldViewPr snapToGrid="0">
      <p:cViewPr>
        <p:scale>
          <a:sx n="60" d="100"/>
          <a:sy n="60" d="100"/>
        </p:scale>
        <p:origin x="1230" y="69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786"/>
    </p:cViewPr>
  </p:sorter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6" Type="http://schemas.openxmlformats.org/officeDocument/2006/relationships/tags" Target="tags/tag206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 matchingName="Title Slide">
  <p:cSld name="Title Slide">
    <p:bg>
      <p:bgPr>
        <a:gradFill>
          <a:gsLst>
            <a:gs pos="0">
              <a:schemeClr val="accent1">
                <a:lumMod val="75000"/>
              </a:schemeClr>
            </a:gs>
            <a:gs pos="72000">
              <a:schemeClr val="accent1">
                <a:lumMod val="5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 descr="d3961967-ca87-41f7-b8d8-1881a9315567"/>
          <p:cNvGrpSpPr/>
          <p:nvPr/>
        </p:nvGrpSpPr>
        <p:grpSpPr>
          <a:xfrm>
            <a:off x="-1" y="-1"/>
            <a:ext cx="12192001" cy="6858001"/>
            <a:chOff x="-1" y="-1"/>
            <a:chExt cx="12192001" cy="6858001"/>
          </a:xfrm>
        </p:grpSpPr>
        <p:grpSp>
          <p:nvGrpSpPr>
            <p:cNvPr id="38" name="组合 37" descr="d25396b5-a7c7-42e7-9949-61cda61ade61"/>
            <p:cNvGrpSpPr/>
            <p:nvPr/>
          </p:nvGrpSpPr>
          <p:grpSpPr>
            <a:xfrm>
              <a:off x="-1" y="-1"/>
              <a:ext cx="12192001" cy="6858001"/>
              <a:chOff x="-1" y="-1"/>
              <a:chExt cx="12192001" cy="6858001"/>
            </a:xfrm>
          </p:grpSpPr>
          <p:sp>
            <p:nvSpPr>
              <p:cNvPr id="49" name="矩形 48" descr="2d384b53-de4f-48be-91ec-bf1d7e249a76"/>
              <p:cNvSpPr/>
              <p:nvPr/>
            </p:nvSpPr>
            <p:spPr>
              <a:xfrm>
                <a:off x="-1" y="-1"/>
                <a:ext cx="12192001" cy="685800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矩形 49" descr="2d4a80ce-9022-4b3c-871f-73dd0582c8ee"/>
              <p:cNvSpPr/>
              <p:nvPr/>
            </p:nvSpPr>
            <p:spPr bwMode="auto">
              <a:xfrm>
                <a:off x="0" y="-1"/>
                <a:ext cx="12192000" cy="6858000"/>
              </a:xfrm>
              <a:prstGeom prst="rect">
                <a:avLst/>
              </a:prstGeom>
              <a:gradFill>
                <a:gsLst>
                  <a:gs pos="90000">
                    <a:schemeClr val="accent1">
                      <a:alpha val="0"/>
                    </a:schemeClr>
                  </a:gs>
                  <a:gs pos="15000">
                    <a:schemeClr val="accent1">
                      <a:lumMod val="50000"/>
                    </a:schemeClr>
                  </a:gs>
                </a:gsLst>
                <a:lin ang="54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Autofit/>
              </a:bodyPr>
              <a:lstStyle/>
              <a:p>
                <a:pPr lvl="0"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39" name="组合 38" descr="2d26a2b6-bbcf-455c-b382-9e0bcbcf36d4"/>
            <p:cNvGrpSpPr/>
            <p:nvPr/>
          </p:nvGrpSpPr>
          <p:grpSpPr>
            <a:xfrm>
              <a:off x="556168" y="634836"/>
              <a:ext cx="11079665" cy="4398533"/>
              <a:chOff x="1375303" y="1124952"/>
              <a:chExt cx="9954808" cy="3951974"/>
            </a:xfrm>
          </p:grpSpPr>
          <p:sp>
            <p:nvSpPr>
              <p:cNvPr id="42" name="椭圆 41" descr="44b1a515-82c5-4f63-9d52-d3a6984b34bb"/>
              <p:cNvSpPr/>
              <p:nvPr/>
            </p:nvSpPr>
            <p:spPr>
              <a:xfrm>
                <a:off x="2681566" y="1971793"/>
                <a:ext cx="706799" cy="706799"/>
              </a:xfrm>
              <a:prstGeom prst="ellipse">
                <a:avLst/>
              </a:prstGeom>
              <a:solidFill>
                <a:schemeClr val="accent1">
                  <a:alpha val="30000"/>
                </a:schemeClr>
              </a:solidFill>
              <a:ln w="3175">
                <a:noFill/>
              </a:ln>
              <a:effectLst>
                <a:softEdge rad="762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椭圆 42" descr="19d1625b-9e7d-4e8e-b6ab-b3dac358f22f"/>
              <p:cNvSpPr/>
              <p:nvPr/>
            </p:nvSpPr>
            <p:spPr>
              <a:xfrm>
                <a:off x="7529987" y="1124952"/>
                <a:ext cx="1091041" cy="1091041"/>
              </a:xfrm>
              <a:prstGeom prst="ellipse">
                <a:avLst/>
              </a:prstGeom>
              <a:solidFill>
                <a:schemeClr val="accent3">
                  <a:alpha val="15000"/>
                </a:schemeClr>
              </a:solidFill>
              <a:ln w="3175"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椭圆 43" descr="e3c93b65-16b2-4bc8-a362-0b61ccb13402"/>
              <p:cNvSpPr/>
              <p:nvPr/>
            </p:nvSpPr>
            <p:spPr>
              <a:xfrm>
                <a:off x="9834546" y="4742757"/>
                <a:ext cx="334169" cy="33416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  <a:ln w="3175"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椭圆 44" descr="e18ae069-5ac9-4ba0-935c-6f9ecc3d74a5"/>
              <p:cNvSpPr/>
              <p:nvPr/>
            </p:nvSpPr>
            <p:spPr>
              <a:xfrm>
                <a:off x="10567081" y="3198627"/>
                <a:ext cx="763030" cy="763030"/>
              </a:xfrm>
              <a:prstGeom prst="ellipse">
                <a:avLst/>
              </a:prstGeom>
              <a:solidFill>
                <a:schemeClr val="accent2">
                  <a:alpha val="20000"/>
                </a:schemeClr>
              </a:solidFill>
              <a:ln w="3175"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椭圆 45" descr="1b3496a6-aac0-49a3-b1ca-379f1c20a368"/>
              <p:cNvSpPr/>
              <p:nvPr/>
            </p:nvSpPr>
            <p:spPr>
              <a:xfrm>
                <a:off x="10567081" y="3696785"/>
                <a:ext cx="347743" cy="347743"/>
              </a:xfrm>
              <a:prstGeom prst="ellipse">
                <a:avLst/>
              </a:prstGeom>
              <a:solidFill>
                <a:schemeClr val="accent3">
                  <a:alpha val="45000"/>
                </a:schemeClr>
              </a:solidFill>
              <a:ln w="3175"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椭圆 46" descr="1a430db0-2bc8-4ab2-aed8-2c4a58c9f74f"/>
              <p:cNvSpPr/>
              <p:nvPr/>
            </p:nvSpPr>
            <p:spPr>
              <a:xfrm>
                <a:off x="2129470" y="4599790"/>
                <a:ext cx="334169" cy="334169"/>
              </a:xfrm>
              <a:prstGeom prst="ellipse">
                <a:avLst/>
              </a:prstGeom>
              <a:solidFill>
                <a:schemeClr val="accent4">
                  <a:alpha val="40000"/>
                </a:schemeClr>
              </a:solidFill>
              <a:ln w="3175">
                <a:noFill/>
              </a:ln>
              <a:effectLst>
                <a:softEdge rad="381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椭圆 47" descr="a14e5700-5a6e-4e76-b6de-a318280f4e19"/>
              <p:cNvSpPr/>
              <p:nvPr/>
            </p:nvSpPr>
            <p:spPr>
              <a:xfrm>
                <a:off x="1375303" y="3855087"/>
                <a:ext cx="833044" cy="833044"/>
              </a:xfrm>
              <a:prstGeom prst="ellipse">
                <a:avLst/>
              </a:prstGeom>
              <a:solidFill>
                <a:schemeClr val="accent4">
                  <a:alpha val="14000"/>
                </a:schemeClr>
              </a:solidFill>
              <a:ln w="3175"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41" name="图片 40" descr="47a22d5d-4c57-48f4-82f7-b1e32cac3bf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78880" y="1509915"/>
              <a:ext cx="6337984" cy="2348907"/>
            </a:xfrm>
            <a:prstGeom prst="rect">
              <a:avLst/>
            </a:prstGeom>
          </p:spPr>
        </p:pic>
      </p:grpSp>
      <p:sp>
        <p:nvSpPr>
          <p:cNvPr id="5" name="标题 4" descr="2a8223c1-e610-425f-93dc-89684de9dcb4"/>
          <p:cNvSpPr>
            <a:spLocks noGrp="1"/>
          </p:cNvSpPr>
          <p:nvPr>
            <p:ph type="ctrTitle" hasCustomPrompt="1"/>
          </p:nvPr>
        </p:nvSpPr>
        <p:spPr>
          <a:xfrm>
            <a:off x="660400" y="514516"/>
            <a:ext cx="10858500" cy="2201974"/>
          </a:xfrm>
          <a:prstGeom prst="rect">
            <a:avLst/>
          </a:prstGeom>
          <a:noFill/>
        </p:spPr>
        <p:txBody>
          <a:bodyPr wrap="square" anchor="b">
            <a:normAutofit/>
          </a:bodyPr>
          <a:lstStyle>
            <a:lvl1pPr algn="ctr">
              <a:lnSpc>
                <a:spcPct val="100000"/>
              </a:lnSpc>
              <a:defRPr sz="5400">
                <a:ln w="19050">
                  <a:noFill/>
                </a:ln>
                <a:gradFill flip="none" rotWithShape="1">
                  <a:gsLst>
                    <a:gs pos="50000">
                      <a:schemeClr val="tx1"/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5400000" scaled="1"/>
                </a:gradFill>
              </a:defRPr>
            </a:lvl1pPr>
          </a:lstStyle>
          <a:p>
            <a:pPr lvl="0"/>
            <a:r>
              <a:rPr lang="zh-CN" altLang="en-US"/>
              <a:t>Click to add title</a:t>
            </a:r>
            <a:endParaRPr lang="en-US"/>
          </a:p>
        </p:txBody>
      </p:sp>
      <p:sp>
        <p:nvSpPr>
          <p:cNvPr id="9" name="副标题 8" descr="edec00ce-005b-408c-9fc9-ccb7834438c0"/>
          <p:cNvSpPr>
            <a:spLocks noGrp="1"/>
          </p:cNvSpPr>
          <p:nvPr>
            <p:ph type="subTitle" sz="quarter" idx="1" hasCustomPrompt="1"/>
          </p:nvPr>
        </p:nvSpPr>
        <p:spPr>
          <a:xfrm>
            <a:off x="1948884" y="2988000"/>
            <a:ext cx="8281534" cy="65898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rtlCol="0" anchor="t" anchorCtr="0">
            <a:normAutofit/>
          </a:bodyPr>
          <a:lstStyle>
            <a:lvl1pPr marL="0" indent="0" algn="ctr">
              <a:lnSpc>
                <a:spcPct val="100000"/>
              </a:lnSpc>
              <a:buNone/>
              <a:defRPr lang="en-US" sz="240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zh-CN" altLang="en-US"/>
              <a:t>Click to add subtitle</a:t>
            </a:r>
            <a:endParaRPr lang="en-US"/>
          </a:p>
        </p:txBody>
      </p:sp>
      <p:sp>
        <p:nvSpPr>
          <p:cNvPr id="4" name="文本占位符 3" descr="64138af2-6b42-481b-acab-c4ba4df7c655"/>
          <p:cNvSpPr>
            <a:spLocks noGrp="1"/>
          </p:cNvSpPr>
          <p:nvPr>
            <p:ph type="body" sz="quarter" idx="13" hasCustomPrompt="1"/>
          </p:nvPr>
        </p:nvSpPr>
        <p:spPr>
          <a:xfrm>
            <a:off x="4649650" y="4075613"/>
            <a:ext cx="2880000" cy="3600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</a:gradFill>
        </p:spPr>
        <p:txBody>
          <a:bodyPr wrap="square" lIns="9000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Presenter name</a:t>
            </a:r>
            <a:endParaRPr lang="en-US"/>
          </a:p>
        </p:txBody>
      </p:sp>
      <p:sp>
        <p:nvSpPr>
          <p:cNvPr id="7" name="文本占位符 6" descr="f733a24b-4e94-422a-b990-61270ce4b1df"/>
          <p:cNvSpPr>
            <a:spLocks noGrp="1"/>
          </p:cNvSpPr>
          <p:nvPr>
            <p:ph type="body" sz="quarter" idx="14" hasCustomPrompt="1"/>
          </p:nvPr>
        </p:nvSpPr>
        <p:spPr>
          <a:xfrm>
            <a:off x="4649650" y="4538917"/>
            <a:ext cx="2880000" cy="360000"/>
          </a:xfrm>
          <a:prstGeom prst="roundRect">
            <a:avLst>
              <a:gd name="adj" fmla="val 50000"/>
            </a:avLst>
          </a:prstGeom>
        </p:spPr>
        <p:txBody>
          <a:bodyPr wrap="none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descr="9fb29165-5d41-4faf-a7be-940799fedc48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zh-CN" altLang="en-US"/>
              <a:t>Click to add title</a:t>
            </a:r>
            <a:endParaRPr lang="en-US"/>
          </a:p>
        </p:txBody>
      </p:sp>
      <p:sp>
        <p:nvSpPr>
          <p:cNvPr id="3" name="内容占位符 2" descr="06ab6243-a405-4dfa-a239-c2c9c103a865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zh-CN" altLang="en-US"/>
              <a:t>Click to add text</a:t>
            </a:r>
            <a:endParaRPr lang="en-US"/>
          </a:p>
          <a:p>
            <a:pPr lvl="1"/>
            <a:r>
              <a:rPr lang="zh-CN" altLang="en-US"/>
              <a:t>Second level</a:t>
            </a:r>
            <a:endParaRPr lang="en-US"/>
          </a:p>
          <a:p>
            <a:pPr lvl="2"/>
            <a:r>
              <a:rPr lang="zh-CN" altLang="en-US"/>
              <a:t>Third level</a:t>
            </a:r>
            <a:endParaRPr lang="en-US"/>
          </a:p>
          <a:p>
            <a:pPr lvl="3"/>
            <a:r>
              <a:rPr lang="zh-CN" altLang="en-US"/>
              <a:t>Fourth level</a:t>
            </a:r>
            <a:endParaRPr lang="en-US"/>
          </a:p>
          <a:p>
            <a:pPr lvl="4"/>
            <a:r>
              <a:rPr lang="zh-CN" altLang="en-US"/>
              <a:t>Fifth level</a:t>
            </a:r>
            <a:endParaRPr lang="en-US"/>
          </a:p>
        </p:txBody>
      </p:sp>
      <p:sp>
        <p:nvSpPr>
          <p:cNvPr id="4" name="日期占位符 3" descr="59a709ab-3456-48e0-a9ce-8d89e910529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页脚占位符 4" descr="8b63045a-a635-4f9e-9583-7c80e954915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灯片编号占位符 5" descr="23930c9a-6f12-4b78-9ef9-a4b5239e841d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B1146-E542-4D4E-B8E9-6919A11DDD48}" type="slidenum">
              <a:rPr lang="en-US" smtClean="0"/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matchingName="Agenda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 descr="09756828-b2e2-4dec-ba8c-f7a847817f47"/>
          <p:cNvGrpSpPr/>
          <p:nvPr/>
        </p:nvGrpSpPr>
        <p:grpSpPr>
          <a:xfrm>
            <a:off x="-1" y="-1"/>
            <a:ext cx="12192001" cy="6858001"/>
            <a:chOff x="-1" y="-1"/>
            <a:chExt cx="12192001" cy="6858001"/>
          </a:xfrm>
        </p:grpSpPr>
        <p:grpSp>
          <p:nvGrpSpPr>
            <p:cNvPr id="31" name="组合 30" descr="6a57d55b-7412-4c36-b350-c5f6d248f265"/>
            <p:cNvGrpSpPr/>
            <p:nvPr/>
          </p:nvGrpSpPr>
          <p:grpSpPr>
            <a:xfrm>
              <a:off x="-1" y="-1"/>
              <a:ext cx="12192001" cy="6858001"/>
              <a:chOff x="-1" y="-1"/>
              <a:chExt cx="12192001" cy="6858001"/>
            </a:xfrm>
          </p:grpSpPr>
          <p:sp>
            <p:nvSpPr>
              <p:cNvPr id="41" name="矩形 40" descr="28804a69-f5e5-4745-b1b5-ebfb71a8df8a"/>
              <p:cNvSpPr/>
              <p:nvPr/>
            </p:nvSpPr>
            <p:spPr>
              <a:xfrm>
                <a:off x="-1" y="-1"/>
                <a:ext cx="12192001" cy="685800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矩形 41" descr="88f52740-e47e-4eb7-9985-edec7008caff"/>
              <p:cNvSpPr/>
              <p:nvPr/>
            </p:nvSpPr>
            <p:spPr bwMode="auto">
              <a:xfrm>
                <a:off x="0" y="-1"/>
                <a:ext cx="12192000" cy="6858000"/>
              </a:xfrm>
              <a:prstGeom prst="rect">
                <a:avLst/>
              </a:prstGeom>
              <a:gradFill>
                <a:gsLst>
                  <a:gs pos="90000">
                    <a:schemeClr val="accent1">
                      <a:lumMod val="50000"/>
                      <a:alpha val="50000"/>
                    </a:schemeClr>
                  </a:gs>
                  <a:gs pos="15000">
                    <a:schemeClr val="accent1">
                      <a:lumMod val="50000"/>
                    </a:schemeClr>
                  </a:gs>
                </a:gsLst>
                <a:lin ang="54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Autofit/>
              </a:bodyPr>
              <a:lstStyle/>
              <a:p>
                <a:pPr lvl="0"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32" name="组合 31" descr="abc4dfe1-3a1a-4c29-945a-cfc07d839065"/>
            <p:cNvGrpSpPr/>
            <p:nvPr/>
          </p:nvGrpSpPr>
          <p:grpSpPr>
            <a:xfrm>
              <a:off x="556168" y="634836"/>
              <a:ext cx="11079665" cy="4398533"/>
              <a:chOff x="1375303" y="1124952"/>
              <a:chExt cx="9954808" cy="3951974"/>
            </a:xfrm>
          </p:grpSpPr>
          <p:sp>
            <p:nvSpPr>
              <p:cNvPr id="34" name="椭圆 33" descr="5dee48c9-28ca-4e89-b063-ffef7631b18c"/>
              <p:cNvSpPr/>
              <p:nvPr/>
            </p:nvSpPr>
            <p:spPr>
              <a:xfrm>
                <a:off x="2681566" y="1971793"/>
                <a:ext cx="706799" cy="706799"/>
              </a:xfrm>
              <a:prstGeom prst="ellipse">
                <a:avLst/>
              </a:prstGeom>
              <a:solidFill>
                <a:schemeClr val="accent1">
                  <a:alpha val="30000"/>
                </a:schemeClr>
              </a:solidFill>
              <a:ln w="3175">
                <a:noFill/>
              </a:ln>
              <a:effectLst>
                <a:softEdge rad="762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椭圆 34" descr="a4faeba5-3fae-4a3f-aa12-f08f8bb34341"/>
              <p:cNvSpPr/>
              <p:nvPr/>
            </p:nvSpPr>
            <p:spPr>
              <a:xfrm>
                <a:off x="7529987" y="1124952"/>
                <a:ext cx="1091041" cy="1091041"/>
              </a:xfrm>
              <a:prstGeom prst="ellipse">
                <a:avLst/>
              </a:prstGeom>
              <a:solidFill>
                <a:schemeClr val="accent3">
                  <a:alpha val="15000"/>
                </a:schemeClr>
              </a:solidFill>
              <a:ln w="3175"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椭圆 35" descr="d955eea3-c75e-4db1-abc7-9315c8083980"/>
              <p:cNvSpPr/>
              <p:nvPr/>
            </p:nvSpPr>
            <p:spPr>
              <a:xfrm>
                <a:off x="9834546" y="4742757"/>
                <a:ext cx="334169" cy="33416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  <a:ln w="3175"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7" name="椭圆 36" descr="81983c3a-f856-4f3c-a1d5-a967baa6954d"/>
              <p:cNvSpPr/>
              <p:nvPr/>
            </p:nvSpPr>
            <p:spPr>
              <a:xfrm>
                <a:off x="10567081" y="3198627"/>
                <a:ext cx="763030" cy="763030"/>
              </a:xfrm>
              <a:prstGeom prst="ellipse">
                <a:avLst/>
              </a:prstGeom>
              <a:solidFill>
                <a:schemeClr val="accent2">
                  <a:alpha val="20000"/>
                </a:schemeClr>
              </a:solidFill>
              <a:ln w="3175"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8" name="椭圆 37" descr="0155e8bf-19d3-4e4a-a2ac-78429d9ad5e7"/>
              <p:cNvSpPr/>
              <p:nvPr/>
            </p:nvSpPr>
            <p:spPr>
              <a:xfrm>
                <a:off x="10567081" y="3696785"/>
                <a:ext cx="347743" cy="347743"/>
              </a:xfrm>
              <a:prstGeom prst="ellipse">
                <a:avLst/>
              </a:prstGeom>
              <a:solidFill>
                <a:schemeClr val="accent3">
                  <a:alpha val="45000"/>
                </a:schemeClr>
              </a:solidFill>
              <a:ln w="3175"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9" name="椭圆 38" descr="20f0da04-c6d5-4e1a-b460-267264b9f4ea"/>
              <p:cNvSpPr/>
              <p:nvPr/>
            </p:nvSpPr>
            <p:spPr>
              <a:xfrm>
                <a:off x="2129470" y="4599790"/>
                <a:ext cx="334169" cy="334169"/>
              </a:xfrm>
              <a:prstGeom prst="ellipse">
                <a:avLst/>
              </a:prstGeom>
              <a:solidFill>
                <a:schemeClr val="accent4">
                  <a:alpha val="40000"/>
                </a:schemeClr>
              </a:solidFill>
              <a:ln w="3175">
                <a:noFill/>
              </a:ln>
              <a:effectLst>
                <a:softEdge rad="381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椭圆 39" descr="dd86b8e4-baea-467e-8c88-28eae9a8a430"/>
              <p:cNvSpPr/>
              <p:nvPr/>
            </p:nvSpPr>
            <p:spPr>
              <a:xfrm>
                <a:off x="1375303" y="3855087"/>
                <a:ext cx="833044" cy="833044"/>
              </a:xfrm>
              <a:prstGeom prst="ellipse">
                <a:avLst/>
              </a:prstGeom>
              <a:solidFill>
                <a:schemeClr val="accent4">
                  <a:alpha val="14000"/>
                </a:schemeClr>
              </a:solidFill>
              <a:ln w="3175"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0" name="标题 9" descr="8903d1ba-89a2-4884-8472-de4737eced62"/>
          <p:cNvSpPr>
            <a:spLocks noGrp="1"/>
          </p:cNvSpPr>
          <p:nvPr>
            <p:ph type="title" hasCustomPrompt="1"/>
          </p:nvPr>
        </p:nvSpPr>
        <p:spPr>
          <a:xfrm>
            <a:off x="660400" y="1130300"/>
            <a:ext cx="2836800" cy="1225382"/>
          </a:xfrm>
          <a:prstGeom prst="rect">
            <a:avLst/>
          </a:prstGeom>
        </p:spPr>
        <p:txBody>
          <a:bodyPr wrap="none" anchor="t">
            <a:normAutofit/>
          </a:bodyPr>
          <a:lstStyle>
            <a:lvl1pPr algn="r">
              <a:lnSpc>
                <a:spcPct val="100000"/>
              </a:lnSpc>
              <a:defRPr sz="4800">
                <a:gradFill flip="none" rotWithShape="1">
                  <a:gsLst>
                    <a:gs pos="50000">
                      <a:schemeClr val="tx1"/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5400000" scaled="1"/>
                </a:gradFill>
              </a:defRPr>
            </a:lvl1pPr>
          </a:lstStyle>
          <a:p>
            <a:pPr lvl="0"/>
            <a:r>
              <a:rPr lang="zh-CN" altLang="en-US"/>
              <a:t>Agenda</a:t>
            </a:r>
            <a:endParaRPr lang="en-US"/>
          </a:p>
        </p:txBody>
      </p:sp>
      <p:sp>
        <p:nvSpPr>
          <p:cNvPr id="11" name="内容占位符 10" descr="0d5eb5b6-d7e1-4a71-964f-7e0d13dc2765"/>
          <p:cNvSpPr>
            <a:spLocks noGrp="1"/>
          </p:cNvSpPr>
          <p:nvPr>
            <p:ph sz="quarter" idx="1" hasCustomPrompt="1"/>
          </p:nvPr>
        </p:nvSpPr>
        <p:spPr>
          <a:xfrm>
            <a:off x="3838074" y="1130300"/>
            <a:ext cx="7680825" cy="4633200"/>
          </a:xfrm>
          <a:prstGeom prst="rect">
            <a:avLst/>
          </a:prstGeom>
        </p:spPr>
        <p:txBody>
          <a:bodyPr wrap="square">
            <a:normAutofit/>
          </a:bodyPr>
          <a:lstStyle>
            <a:lvl1pPr marL="457200" indent="-457200">
              <a:lnSpc>
                <a:spcPct val="130000"/>
              </a:lnSpc>
              <a:buFont typeface="+mj-lt"/>
              <a:buAutoNum type="arabicPeriod"/>
              <a:defRPr sz="24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zh-CN" altLang="en-US"/>
              <a:t>Click to add text</a:t>
            </a:r>
            <a:endParaRPr lang="en-US"/>
          </a:p>
          <a:p>
            <a:pPr lvl="1"/>
            <a:r>
              <a:rPr lang="zh-CN" altLang="en-US"/>
              <a:t>Second level</a:t>
            </a:r>
            <a:endParaRPr lang="en-US"/>
          </a:p>
          <a:p>
            <a:pPr lvl="2"/>
            <a:r>
              <a:rPr lang="zh-CN" altLang="en-US"/>
              <a:t>Third level</a:t>
            </a:r>
            <a:endParaRPr lang="en-US"/>
          </a:p>
          <a:p>
            <a:pPr lvl="3"/>
            <a:r>
              <a:rPr lang="zh-CN" altLang="en-US"/>
              <a:t>Fourth level</a:t>
            </a:r>
            <a:endParaRPr lang="en-US"/>
          </a:p>
          <a:p>
            <a:pPr lvl="4"/>
            <a:r>
              <a:rPr lang="zh-CN" altLang="en-US"/>
              <a:t>Fifth level</a:t>
            </a:r>
            <a:endParaRPr lang="en-US"/>
          </a:p>
        </p:txBody>
      </p:sp>
      <p:grpSp>
        <p:nvGrpSpPr>
          <p:cNvPr id="12" name="组合 11" descr="a1949c15-d4b7-411f-bf40-8106ca202471"/>
          <p:cNvGrpSpPr/>
          <p:nvPr/>
        </p:nvGrpSpPr>
        <p:grpSpPr>
          <a:xfrm>
            <a:off x="2602392" y="1130301"/>
            <a:ext cx="1054723" cy="4634686"/>
            <a:chOff x="2626456" y="1500188"/>
            <a:chExt cx="1054723" cy="4634686"/>
          </a:xfrm>
        </p:grpSpPr>
        <p:cxnSp>
          <p:nvCxnSpPr>
            <p:cNvPr id="14" name="直接连接符 13" descr="0fe7f67c-d6e3-47cb-8049-7d6cf21e5871"/>
            <p:cNvCxnSpPr/>
            <p:nvPr/>
          </p:nvCxnSpPr>
          <p:spPr>
            <a:xfrm flipH="1">
              <a:off x="3681179" y="1500188"/>
              <a:ext cx="0" cy="4633913"/>
            </a:xfrm>
            <a:prstGeom prst="line">
              <a:avLst/>
            </a:prstGeom>
            <a:solidFill>
              <a:srgbClr val="FFCC00"/>
            </a:solidFill>
            <a:ln w="127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6" name="任意多边形 15" descr="7c62d1c5-ccba-4055-8f89-4b12ff120bb2"/>
            <p:cNvSpPr>
              <a:spLocks noChangeAspect="1"/>
            </p:cNvSpPr>
            <p:nvPr/>
          </p:nvSpPr>
          <p:spPr bwMode="auto">
            <a:xfrm>
              <a:off x="2626456" y="5219207"/>
              <a:ext cx="870506" cy="915667"/>
            </a:xfrm>
            <a:custGeom>
              <a:avLst/>
              <a:gdLst>
                <a:gd name="T0" fmla="*/ 3353 w 5127"/>
                <a:gd name="T1" fmla="*/ 1728 h 5401"/>
                <a:gd name="T2" fmla="*/ 2183 w 5127"/>
                <a:gd name="T3" fmla="*/ 1608 h 5401"/>
                <a:gd name="T4" fmla="*/ 3353 w 5127"/>
                <a:gd name="T5" fmla="*/ 1488 h 5401"/>
                <a:gd name="T6" fmla="*/ 3103 w 5127"/>
                <a:gd name="T7" fmla="*/ 2231 h 5401"/>
                <a:gd name="T8" fmla="*/ 3103 w 5127"/>
                <a:gd name="T9" fmla="*/ 1991 h 5401"/>
                <a:gd name="T10" fmla="*/ 2432 w 5127"/>
                <a:gd name="T11" fmla="*/ 2111 h 5401"/>
                <a:gd name="T12" fmla="*/ 3103 w 5127"/>
                <a:gd name="T13" fmla="*/ 2231 h 5401"/>
                <a:gd name="T14" fmla="*/ 3353 w 5127"/>
                <a:gd name="T15" fmla="*/ 2648 h 5401"/>
                <a:gd name="T16" fmla="*/ 2183 w 5127"/>
                <a:gd name="T17" fmla="*/ 2768 h 5401"/>
                <a:gd name="T18" fmla="*/ 3353 w 5127"/>
                <a:gd name="T19" fmla="*/ 2888 h 5401"/>
                <a:gd name="T20" fmla="*/ 2552 w 5127"/>
                <a:gd name="T21" fmla="*/ 3151 h 5401"/>
                <a:gd name="T22" fmla="*/ 2552 w 5127"/>
                <a:gd name="T23" fmla="*/ 3391 h 5401"/>
                <a:gd name="T24" fmla="*/ 3223 w 5127"/>
                <a:gd name="T25" fmla="*/ 3271 h 5401"/>
                <a:gd name="T26" fmla="*/ 2552 w 5127"/>
                <a:gd name="T27" fmla="*/ 3151 h 5401"/>
                <a:gd name="T28" fmla="*/ 4448 w 5127"/>
                <a:gd name="T29" fmla="*/ 1442 h 5401"/>
                <a:gd name="T30" fmla="*/ 4688 w 5127"/>
                <a:gd name="T31" fmla="*/ 1442 h 5401"/>
                <a:gd name="T32" fmla="*/ 3988 w 5127"/>
                <a:gd name="T33" fmla="*/ 0 h 5401"/>
                <a:gd name="T34" fmla="*/ 0 w 5127"/>
                <a:gd name="T35" fmla="*/ 604 h 5401"/>
                <a:gd name="T36" fmla="*/ 120 w 5127"/>
                <a:gd name="T37" fmla="*/ 1792 h 5401"/>
                <a:gd name="T38" fmla="*/ 686 w 5127"/>
                <a:gd name="T39" fmla="*/ 1672 h 5401"/>
                <a:gd name="T40" fmla="*/ 240 w 5127"/>
                <a:gd name="T41" fmla="*/ 1552 h 5401"/>
                <a:gd name="T42" fmla="*/ 604 w 5127"/>
                <a:gd name="T43" fmla="*/ 240 h 5401"/>
                <a:gd name="T44" fmla="*/ 968 w 5127"/>
                <a:gd name="T45" fmla="*/ 4179 h 5401"/>
                <a:gd name="T46" fmla="*/ 3904 w 5127"/>
                <a:gd name="T47" fmla="*/ 4879 h 5401"/>
                <a:gd name="T48" fmla="*/ 3904 w 5127"/>
                <a:gd name="T49" fmla="*/ 4639 h 5401"/>
                <a:gd name="T50" fmla="*/ 1208 w 5127"/>
                <a:gd name="T51" fmla="*/ 4179 h 5401"/>
                <a:gd name="T52" fmla="*/ 1086 w 5127"/>
                <a:gd name="T53" fmla="*/ 240 h 5401"/>
                <a:gd name="T54" fmla="*/ 4448 w 5127"/>
                <a:gd name="T55" fmla="*/ 700 h 5401"/>
                <a:gd name="T56" fmla="*/ 4568 w 5127"/>
                <a:gd name="T57" fmla="*/ 2000 h 5401"/>
                <a:gd name="T58" fmla="*/ 4568 w 5127"/>
                <a:gd name="T59" fmla="*/ 2240 h 5401"/>
                <a:gd name="T60" fmla="*/ 4887 w 5127"/>
                <a:gd name="T61" fmla="*/ 2340 h 5401"/>
                <a:gd name="T62" fmla="*/ 5007 w 5127"/>
                <a:gd name="T63" fmla="*/ 3838 h 5401"/>
                <a:gd name="T64" fmla="*/ 5127 w 5127"/>
                <a:gd name="T65" fmla="*/ 2340 h 5401"/>
                <a:gd name="T66" fmla="*/ 4568 w 5127"/>
                <a:gd name="T67" fmla="*/ 5139 h 5401"/>
                <a:gd name="T68" fmla="*/ 4448 w 5127"/>
                <a:gd name="T69" fmla="*/ 5281 h 5401"/>
                <a:gd name="T70" fmla="*/ 4688 w 5127"/>
                <a:gd name="T71" fmla="*/ 5281 h 5401"/>
                <a:gd name="T72" fmla="*/ 4568 w 5127"/>
                <a:gd name="T73" fmla="*/ 5139 h 5401"/>
                <a:gd name="T74" fmla="*/ 4448 w 5127"/>
                <a:gd name="T75" fmla="*/ 2559 h 5401"/>
                <a:gd name="T76" fmla="*/ 4568 w 5127"/>
                <a:gd name="T77" fmla="*/ 4974 h 5401"/>
                <a:gd name="T78" fmla="*/ 4688 w 5127"/>
                <a:gd name="T79" fmla="*/ 2559 h 5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127" h="5401">
                  <a:moveTo>
                    <a:pt x="3473" y="1608"/>
                  </a:moveTo>
                  <a:cubicBezTo>
                    <a:pt x="3473" y="1674"/>
                    <a:pt x="3419" y="1728"/>
                    <a:pt x="3353" y="1728"/>
                  </a:cubicBezTo>
                  <a:lnTo>
                    <a:pt x="2303" y="1728"/>
                  </a:lnTo>
                  <a:cubicBezTo>
                    <a:pt x="2236" y="1728"/>
                    <a:pt x="2183" y="1674"/>
                    <a:pt x="2183" y="1608"/>
                  </a:cubicBezTo>
                  <a:cubicBezTo>
                    <a:pt x="2183" y="1542"/>
                    <a:pt x="2236" y="1488"/>
                    <a:pt x="2303" y="1488"/>
                  </a:cubicBezTo>
                  <a:lnTo>
                    <a:pt x="3353" y="1488"/>
                  </a:lnTo>
                  <a:cubicBezTo>
                    <a:pt x="3419" y="1488"/>
                    <a:pt x="3473" y="1542"/>
                    <a:pt x="3473" y="1608"/>
                  </a:cubicBezTo>
                  <a:close/>
                  <a:moveTo>
                    <a:pt x="3103" y="2231"/>
                  </a:moveTo>
                  <a:cubicBezTo>
                    <a:pt x="3170" y="2231"/>
                    <a:pt x="3223" y="2178"/>
                    <a:pt x="3223" y="2111"/>
                  </a:cubicBezTo>
                  <a:cubicBezTo>
                    <a:pt x="3223" y="2045"/>
                    <a:pt x="3170" y="1991"/>
                    <a:pt x="3103" y="1991"/>
                  </a:cubicBezTo>
                  <a:lnTo>
                    <a:pt x="2552" y="1991"/>
                  </a:lnTo>
                  <a:cubicBezTo>
                    <a:pt x="2486" y="1991"/>
                    <a:pt x="2432" y="2045"/>
                    <a:pt x="2432" y="2111"/>
                  </a:cubicBezTo>
                  <a:cubicBezTo>
                    <a:pt x="2432" y="2178"/>
                    <a:pt x="2486" y="2231"/>
                    <a:pt x="2552" y="2231"/>
                  </a:cubicBezTo>
                  <a:lnTo>
                    <a:pt x="3103" y="2231"/>
                  </a:lnTo>
                  <a:close/>
                  <a:moveTo>
                    <a:pt x="3473" y="2768"/>
                  </a:moveTo>
                  <a:cubicBezTo>
                    <a:pt x="3473" y="2701"/>
                    <a:pt x="3419" y="2648"/>
                    <a:pt x="3353" y="2648"/>
                  </a:cubicBezTo>
                  <a:lnTo>
                    <a:pt x="2303" y="2648"/>
                  </a:lnTo>
                  <a:cubicBezTo>
                    <a:pt x="2236" y="2648"/>
                    <a:pt x="2183" y="2701"/>
                    <a:pt x="2183" y="2768"/>
                  </a:cubicBezTo>
                  <a:cubicBezTo>
                    <a:pt x="2183" y="2834"/>
                    <a:pt x="2236" y="2888"/>
                    <a:pt x="2303" y="2888"/>
                  </a:cubicBezTo>
                  <a:lnTo>
                    <a:pt x="3353" y="2888"/>
                  </a:lnTo>
                  <a:cubicBezTo>
                    <a:pt x="3419" y="2888"/>
                    <a:pt x="3473" y="2834"/>
                    <a:pt x="3473" y="2768"/>
                  </a:cubicBezTo>
                  <a:close/>
                  <a:moveTo>
                    <a:pt x="2552" y="3151"/>
                  </a:moveTo>
                  <a:cubicBezTo>
                    <a:pt x="2486" y="3151"/>
                    <a:pt x="2432" y="3205"/>
                    <a:pt x="2432" y="3271"/>
                  </a:cubicBezTo>
                  <a:cubicBezTo>
                    <a:pt x="2432" y="3338"/>
                    <a:pt x="2486" y="3391"/>
                    <a:pt x="2552" y="3391"/>
                  </a:cubicBezTo>
                  <a:lnTo>
                    <a:pt x="3103" y="3391"/>
                  </a:lnTo>
                  <a:cubicBezTo>
                    <a:pt x="3170" y="3391"/>
                    <a:pt x="3223" y="3338"/>
                    <a:pt x="3223" y="3271"/>
                  </a:cubicBezTo>
                  <a:cubicBezTo>
                    <a:pt x="3223" y="3205"/>
                    <a:pt x="3170" y="3151"/>
                    <a:pt x="3103" y="3151"/>
                  </a:cubicBezTo>
                  <a:lnTo>
                    <a:pt x="2552" y="3151"/>
                  </a:lnTo>
                  <a:close/>
                  <a:moveTo>
                    <a:pt x="4448" y="700"/>
                  </a:moveTo>
                  <a:lnTo>
                    <a:pt x="4448" y="1442"/>
                  </a:lnTo>
                  <a:cubicBezTo>
                    <a:pt x="4448" y="1509"/>
                    <a:pt x="4501" y="1562"/>
                    <a:pt x="4568" y="1562"/>
                  </a:cubicBezTo>
                  <a:cubicBezTo>
                    <a:pt x="4634" y="1562"/>
                    <a:pt x="4688" y="1509"/>
                    <a:pt x="4688" y="1442"/>
                  </a:cubicBezTo>
                  <a:lnTo>
                    <a:pt x="4688" y="700"/>
                  </a:lnTo>
                  <a:cubicBezTo>
                    <a:pt x="4688" y="314"/>
                    <a:pt x="4374" y="0"/>
                    <a:pt x="3988" y="0"/>
                  </a:cubicBezTo>
                  <a:lnTo>
                    <a:pt x="604" y="0"/>
                  </a:lnTo>
                  <a:cubicBezTo>
                    <a:pt x="271" y="0"/>
                    <a:pt x="0" y="271"/>
                    <a:pt x="0" y="604"/>
                  </a:cubicBezTo>
                  <a:lnTo>
                    <a:pt x="0" y="1672"/>
                  </a:lnTo>
                  <a:cubicBezTo>
                    <a:pt x="0" y="1738"/>
                    <a:pt x="53" y="1792"/>
                    <a:pt x="120" y="1792"/>
                  </a:cubicBezTo>
                  <a:lnTo>
                    <a:pt x="566" y="1792"/>
                  </a:lnTo>
                  <a:cubicBezTo>
                    <a:pt x="632" y="1792"/>
                    <a:pt x="686" y="1738"/>
                    <a:pt x="686" y="1672"/>
                  </a:cubicBezTo>
                  <a:cubicBezTo>
                    <a:pt x="686" y="1606"/>
                    <a:pt x="632" y="1552"/>
                    <a:pt x="566" y="1552"/>
                  </a:cubicBezTo>
                  <a:lnTo>
                    <a:pt x="240" y="1552"/>
                  </a:lnTo>
                  <a:lnTo>
                    <a:pt x="240" y="604"/>
                  </a:lnTo>
                  <a:cubicBezTo>
                    <a:pt x="240" y="403"/>
                    <a:pt x="403" y="240"/>
                    <a:pt x="604" y="240"/>
                  </a:cubicBezTo>
                  <a:cubicBezTo>
                    <a:pt x="805" y="240"/>
                    <a:pt x="968" y="403"/>
                    <a:pt x="968" y="604"/>
                  </a:cubicBezTo>
                  <a:lnTo>
                    <a:pt x="968" y="4179"/>
                  </a:lnTo>
                  <a:cubicBezTo>
                    <a:pt x="968" y="4565"/>
                    <a:pt x="1282" y="4879"/>
                    <a:pt x="1668" y="4879"/>
                  </a:cubicBezTo>
                  <a:lnTo>
                    <a:pt x="3904" y="4879"/>
                  </a:lnTo>
                  <a:cubicBezTo>
                    <a:pt x="3970" y="4879"/>
                    <a:pt x="4024" y="4825"/>
                    <a:pt x="4024" y="4759"/>
                  </a:cubicBezTo>
                  <a:cubicBezTo>
                    <a:pt x="4024" y="4693"/>
                    <a:pt x="3970" y="4639"/>
                    <a:pt x="3904" y="4639"/>
                  </a:cubicBezTo>
                  <a:lnTo>
                    <a:pt x="1668" y="4639"/>
                  </a:lnTo>
                  <a:cubicBezTo>
                    <a:pt x="1415" y="4639"/>
                    <a:pt x="1208" y="4433"/>
                    <a:pt x="1208" y="4179"/>
                  </a:cubicBezTo>
                  <a:lnTo>
                    <a:pt x="1208" y="604"/>
                  </a:lnTo>
                  <a:cubicBezTo>
                    <a:pt x="1208" y="468"/>
                    <a:pt x="1163" y="341"/>
                    <a:pt x="1086" y="240"/>
                  </a:cubicBezTo>
                  <a:lnTo>
                    <a:pt x="3988" y="240"/>
                  </a:lnTo>
                  <a:cubicBezTo>
                    <a:pt x="4241" y="240"/>
                    <a:pt x="4448" y="446"/>
                    <a:pt x="4448" y="700"/>
                  </a:cubicBezTo>
                  <a:close/>
                  <a:moveTo>
                    <a:pt x="4787" y="2000"/>
                  </a:moveTo>
                  <a:lnTo>
                    <a:pt x="4568" y="2000"/>
                  </a:lnTo>
                  <a:cubicBezTo>
                    <a:pt x="4501" y="2000"/>
                    <a:pt x="4448" y="2054"/>
                    <a:pt x="4448" y="2120"/>
                  </a:cubicBezTo>
                  <a:cubicBezTo>
                    <a:pt x="4448" y="2187"/>
                    <a:pt x="4501" y="2240"/>
                    <a:pt x="4568" y="2240"/>
                  </a:cubicBezTo>
                  <a:lnTo>
                    <a:pt x="4787" y="2240"/>
                  </a:lnTo>
                  <a:cubicBezTo>
                    <a:pt x="4842" y="2240"/>
                    <a:pt x="4887" y="2285"/>
                    <a:pt x="4887" y="2340"/>
                  </a:cubicBezTo>
                  <a:lnTo>
                    <a:pt x="4887" y="3718"/>
                  </a:lnTo>
                  <a:cubicBezTo>
                    <a:pt x="4887" y="3785"/>
                    <a:pt x="4941" y="3838"/>
                    <a:pt x="5007" y="3838"/>
                  </a:cubicBezTo>
                  <a:cubicBezTo>
                    <a:pt x="5073" y="3838"/>
                    <a:pt x="5127" y="3785"/>
                    <a:pt x="5127" y="3718"/>
                  </a:cubicBezTo>
                  <a:lnTo>
                    <a:pt x="5127" y="2340"/>
                  </a:lnTo>
                  <a:cubicBezTo>
                    <a:pt x="5127" y="2153"/>
                    <a:pt x="4975" y="2000"/>
                    <a:pt x="4787" y="2000"/>
                  </a:cubicBezTo>
                  <a:close/>
                  <a:moveTo>
                    <a:pt x="4568" y="5139"/>
                  </a:moveTo>
                  <a:cubicBezTo>
                    <a:pt x="4501" y="5139"/>
                    <a:pt x="4448" y="5193"/>
                    <a:pt x="4448" y="5259"/>
                  </a:cubicBezTo>
                  <a:lnTo>
                    <a:pt x="4448" y="5281"/>
                  </a:lnTo>
                  <a:cubicBezTo>
                    <a:pt x="4448" y="5347"/>
                    <a:pt x="4501" y="5401"/>
                    <a:pt x="4568" y="5401"/>
                  </a:cubicBezTo>
                  <a:cubicBezTo>
                    <a:pt x="4634" y="5401"/>
                    <a:pt x="4688" y="5347"/>
                    <a:pt x="4688" y="5281"/>
                  </a:cubicBezTo>
                  <a:lnTo>
                    <a:pt x="4688" y="5259"/>
                  </a:lnTo>
                  <a:cubicBezTo>
                    <a:pt x="4688" y="5193"/>
                    <a:pt x="4634" y="5139"/>
                    <a:pt x="4568" y="5139"/>
                  </a:cubicBezTo>
                  <a:close/>
                  <a:moveTo>
                    <a:pt x="4568" y="2439"/>
                  </a:moveTo>
                  <a:cubicBezTo>
                    <a:pt x="4501" y="2439"/>
                    <a:pt x="4448" y="2492"/>
                    <a:pt x="4448" y="2559"/>
                  </a:cubicBezTo>
                  <a:lnTo>
                    <a:pt x="4448" y="4854"/>
                  </a:lnTo>
                  <a:cubicBezTo>
                    <a:pt x="4448" y="4920"/>
                    <a:pt x="4501" y="4974"/>
                    <a:pt x="4568" y="4974"/>
                  </a:cubicBezTo>
                  <a:cubicBezTo>
                    <a:pt x="4634" y="4974"/>
                    <a:pt x="4688" y="4920"/>
                    <a:pt x="4688" y="4854"/>
                  </a:cubicBezTo>
                  <a:lnTo>
                    <a:pt x="4688" y="2559"/>
                  </a:lnTo>
                  <a:cubicBezTo>
                    <a:pt x="4688" y="2492"/>
                    <a:pt x="4634" y="2439"/>
                    <a:pt x="4568" y="243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2" name="日期占位符 1" descr="65e84fe8-90de-46fb-9c12-ed598f35822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页脚占位符 2" descr="675143ca-5827-40e4-a587-24182c0384b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灯片编号占位符 6" descr="f10a44f6-8ae7-4ed8-b086-1f443f337ebb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B1146-E542-4D4E-B8E9-6919A11DDD48}" type="slidenum">
              <a:rPr lang="en-US" smtClean="0"/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 matchingName="Section Header">
  <p:cSld name="Section Header">
    <p:bg>
      <p:bgPr>
        <a:gradFill>
          <a:gsLst>
            <a:gs pos="0">
              <a:schemeClr val="accent1">
                <a:lumMod val="75000"/>
              </a:schemeClr>
            </a:gs>
            <a:gs pos="72000">
              <a:schemeClr val="accent1">
                <a:lumMod val="5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 descr="92866474-d97f-4f07-a955-201fb37c2d90"/>
          <p:cNvGrpSpPr/>
          <p:nvPr/>
        </p:nvGrpSpPr>
        <p:grpSpPr>
          <a:xfrm>
            <a:off x="-1" y="-1"/>
            <a:ext cx="12192001" cy="6858001"/>
            <a:chOff x="-1" y="-1"/>
            <a:chExt cx="12192001" cy="6858001"/>
          </a:xfrm>
        </p:grpSpPr>
        <p:grpSp>
          <p:nvGrpSpPr>
            <p:cNvPr id="15" name="组合 14" descr="724519ba-3f8a-439a-b648-ea18f5fb5e18"/>
            <p:cNvGrpSpPr/>
            <p:nvPr/>
          </p:nvGrpSpPr>
          <p:grpSpPr>
            <a:xfrm>
              <a:off x="-1" y="-1"/>
              <a:ext cx="12192001" cy="6858001"/>
              <a:chOff x="-1" y="-1"/>
              <a:chExt cx="12192001" cy="6858001"/>
            </a:xfrm>
          </p:grpSpPr>
          <p:sp>
            <p:nvSpPr>
              <p:cNvPr id="26" name="矩形 25" descr="3f999546-0b64-4690-a831-0f5009e8a858"/>
              <p:cNvSpPr/>
              <p:nvPr/>
            </p:nvSpPr>
            <p:spPr>
              <a:xfrm>
                <a:off x="-1" y="-1"/>
                <a:ext cx="12192001" cy="685800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矩形 26" descr="fb7a8482-cd5f-4e72-a1f0-508b61603f1a"/>
              <p:cNvSpPr/>
              <p:nvPr/>
            </p:nvSpPr>
            <p:spPr bwMode="auto">
              <a:xfrm>
                <a:off x="0" y="-1"/>
                <a:ext cx="12192000" cy="6858000"/>
              </a:xfrm>
              <a:prstGeom prst="rect">
                <a:avLst/>
              </a:prstGeom>
              <a:gradFill>
                <a:gsLst>
                  <a:gs pos="90000">
                    <a:schemeClr val="accent1">
                      <a:alpha val="0"/>
                    </a:schemeClr>
                  </a:gs>
                  <a:gs pos="15000">
                    <a:schemeClr val="accent1">
                      <a:lumMod val="50000"/>
                    </a:schemeClr>
                  </a:gs>
                </a:gsLst>
                <a:lin ang="54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Autofit/>
              </a:bodyPr>
              <a:lstStyle/>
              <a:p>
                <a:pPr lvl="0"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16" name="组合 15" descr="d10f0d8a-5fb7-4fd6-b759-0a631dd0a700"/>
            <p:cNvGrpSpPr/>
            <p:nvPr/>
          </p:nvGrpSpPr>
          <p:grpSpPr>
            <a:xfrm>
              <a:off x="556168" y="634836"/>
              <a:ext cx="11079665" cy="4398533"/>
              <a:chOff x="1375303" y="1124952"/>
              <a:chExt cx="9954808" cy="3951974"/>
            </a:xfrm>
          </p:grpSpPr>
          <p:sp>
            <p:nvSpPr>
              <p:cNvPr id="18" name="椭圆 17" descr="73984ec2-89c5-4c5f-afe9-5d017437ce91"/>
              <p:cNvSpPr/>
              <p:nvPr/>
            </p:nvSpPr>
            <p:spPr>
              <a:xfrm>
                <a:off x="2681566" y="1971793"/>
                <a:ext cx="706799" cy="706799"/>
              </a:xfrm>
              <a:prstGeom prst="ellipse">
                <a:avLst/>
              </a:prstGeom>
              <a:solidFill>
                <a:schemeClr val="accent1">
                  <a:alpha val="30000"/>
                </a:schemeClr>
              </a:solidFill>
              <a:ln w="3175">
                <a:noFill/>
              </a:ln>
              <a:effectLst>
                <a:softEdge rad="762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椭圆 18" descr="a7ecab89-2d11-4da9-9204-cef3458b16ac"/>
              <p:cNvSpPr/>
              <p:nvPr/>
            </p:nvSpPr>
            <p:spPr>
              <a:xfrm>
                <a:off x="7529987" y="1124952"/>
                <a:ext cx="1091041" cy="1091041"/>
              </a:xfrm>
              <a:prstGeom prst="ellipse">
                <a:avLst/>
              </a:prstGeom>
              <a:solidFill>
                <a:schemeClr val="accent3">
                  <a:alpha val="15000"/>
                </a:schemeClr>
              </a:solidFill>
              <a:ln w="3175"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椭圆 19" descr="1238cc23-93f7-4708-abf0-a7042d6f48a1"/>
              <p:cNvSpPr/>
              <p:nvPr/>
            </p:nvSpPr>
            <p:spPr>
              <a:xfrm>
                <a:off x="9834546" y="4742757"/>
                <a:ext cx="334169" cy="33416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  <a:ln w="3175"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椭圆 20" descr="a6b8b566-9468-42a4-8cf2-6979778c9f69"/>
              <p:cNvSpPr/>
              <p:nvPr/>
            </p:nvSpPr>
            <p:spPr>
              <a:xfrm>
                <a:off x="10567081" y="3198627"/>
                <a:ext cx="763030" cy="763030"/>
              </a:xfrm>
              <a:prstGeom prst="ellipse">
                <a:avLst/>
              </a:prstGeom>
              <a:solidFill>
                <a:schemeClr val="accent2">
                  <a:alpha val="20000"/>
                </a:schemeClr>
              </a:solidFill>
              <a:ln w="3175"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椭圆 21" descr="c48fb48a-ba0b-4fa9-bf5a-9e1b2fef9a9e"/>
              <p:cNvSpPr/>
              <p:nvPr/>
            </p:nvSpPr>
            <p:spPr>
              <a:xfrm>
                <a:off x="10567081" y="3696785"/>
                <a:ext cx="347743" cy="347743"/>
              </a:xfrm>
              <a:prstGeom prst="ellipse">
                <a:avLst/>
              </a:prstGeom>
              <a:solidFill>
                <a:schemeClr val="accent3">
                  <a:alpha val="45000"/>
                </a:schemeClr>
              </a:solidFill>
              <a:ln w="3175"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椭圆 22" descr="635b5f6b-376b-4bac-a548-cf2be9576fc8"/>
              <p:cNvSpPr/>
              <p:nvPr/>
            </p:nvSpPr>
            <p:spPr>
              <a:xfrm>
                <a:off x="2129470" y="4599790"/>
                <a:ext cx="334169" cy="334169"/>
              </a:xfrm>
              <a:prstGeom prst="ellipse">
                <a:avLst/>
              </a:prstGeom>
              <a:solidFill>
                <a:schemeClr val="accent4">
                  <a:alpha val="40000"/>
                </a:schemeClr>
              </a:solidFill>
              <a:ln w="3175">
                <a:noFill/>
              </a:ln>
              <a:effectLst>
                <a:softEdge rad="381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4" name="椭圆 23" descr="264295e3-57f8-471e-b56a-5926925a63f8"/>
              <p:cNvSpPr/>
              <p:nvPr/>
            </p:nvSpPr>
            <p:spPr>
              <a:xfrm>
                <a:off x="1375303" y="3855087"/>
                <a:ext cx="833044" cy="833044"/>
              </a:xfrm>
              <a:prstGeom prst="ellipse">
                <a:avLst/>
              </a:prstGeom>
              <a:solidFill>
                <a:schemeClr val="accent4">
                  <a:alpha val="14000"/>
                </a:schemeClr>
              </a:solidFill>
              <a:ln w="3175"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17" name="图片 16" descr="5759df01-24f4-4302-9f3d-fff2e135174d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78880" y="1730652"/>
              <a:ext cx="6337984" cy="2348907"/>
            </a:xfrm>
            <a:prstGeom prst="rect">
              <a:avLst/>
            </a:prstGeom>
          </p:spPr>
        </p:pic>
      </p:grpSp>
      <p:sp>
        <p:nvSpPr>
          <p:cNvPr id="5" name="标题 4" descr="c457d627-0631-46a1-ad03-43a5c56451f4"/>
          <p:cNvSpPr>
            <a:spLocks noGrp="1"/>
          </p:cNvSpPr>
          <p:nvPr>
            <p:ph type="title" hasCustomPrompt="1"/>
          </p:nvPr>
        </p:nvSpPr>
        <p:spPr>
          <a:xfrm>
            <a:off x="2045035" y="1130300"/>
            <a:ext cx="8101931" cy="1800000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lnSpc>
                <a:spcPct val="100000"/>
              </a:lnSpc>
              <a:defRPr sz="4400">
                <a:gradFill flip="none" rotWithShape="1">
                  <a:gsLst>
                    <a:gs pos="50000">
                      <a:schemeClr val="tx1"/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5400000" scaled="1"/>
                </a:gradFill>
              </a:defRPr>
            </a:lvl1pPr>
          </a:lstStyle>
          <a:p>
            <a:pPr lvl="0"/>
            <a:r>
              <a:rPr lang="zh-CN" altLang="en-US"/>
              <a:t>Click to add title</a:t>
            </a:r>
            <a:endParaRPr lang="en-US"/>
          </a:p>
        </p:txBody>
      </p:sp>
      <p:sp>
        <p:nvSpPr>
          <p:cNvPr id="25" name="文本占位符 24" descr="fc0bb754-d335-426a-a244-0b8287183cd2"/>
          <p:cNvSpPr>
            <a:spLocks noGrp="1"/>
          </p:cNvSpPr>
          <p:nvPr>
            <p:ph type="body" sz="quarter" idx="1" hasCustomPrompt="1"/>
          </p:nvPr>
        </p:nvSpPr>
        <p:spPr>
          <a:xfrm>
            <a:off x="2045035" y="3198246"/>
            <a:ext cx="8101931" cy="1104991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 algn="ctr">
              <a:lnSpc>
                <a:spcPct val="120000"/>
              </a:lnSpc>
              <a:buFont typeface="+mj-lt"/>
              <a:buNone/>
              <a:defRPr sz="2000" b="0">
                <a:solidFill>
                  <a:schemeClr val="accent2">
                    <a:lumMod val="40000"/>
                    <a:lumOff val="60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zh-CN" altLang="en-US"/>
              <a:t>Click to add text</a:t>
            </a:r>
            <a:endParaRPr lang="en-US"/>
          </a:p>
        </p:txBody>
      </p:sp>
      <p:sp>
        <p:nvSpPr>
          <p:cNvPr id="4" name="日期占位符 3" descr="a4162c73-987f-44f7-8dc4-bdbfcc027f3f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7A813-B2FD-42E1-9222-83B574E99074}" type="datetime1">
              <a:rPr lang="zh-CN" altLang="en-US" smtClean="0"/>
            </a:fld>
            <a:endParaRPr lang="en-US" altLang="zh-CN"/>
          </a:p>
        </p:txBody>
      </p:sp>
      <p:sp>
        <p:nvSpPr>
          <p:cNvPr id="6" name="页脚占位符 5" descr="a97cc8b1-e8a2-4f04-83a4-4275053b0c7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iSlide</a:t>
            </a:r>
            <a:endParaRPr lang="zh-CN" altLang="en-US"/>
          </a:p>
        </p:txBody>
      </p:sp>
      <p:sp>
        <p:nvSpPr>
          <p:cNvPr id="8" name="灯片编号占位符 7" descr="78c47aaf-c3fa-4e6d-b852-16819b1648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5B630-C7FF-41C0-9923-C5E5E29EED81}" type="slidenum">
              <a:rPr lang="en-US" altLang="zh-CN" smtClean="0"/>
            </a:fld>
            <a:endParaRPr lang="en-US" altLang="zh-CN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descr="d558ddf7-d57d-4ba0-8f65-80da2e94ece7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zh-CN" altLang="en-US"/>
              <a:t>Click to add title</a:t>
            </a:r>
            <a:endParaRPr lang="en-US"/>
          </a:p>
        </p:txBody>
      </p:sp>
      <p:sp>
        <p:nvSpPr>
          <p:cNvPr id="3" name="日期占位符 2" descr="860ee4f6-d186-4ef2-90f6-8a00be6903b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页脚占位符 3" descr="0667a36f-f799-42bb-ab04-daf7199caf6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灯片编号占位符 4" descr="b5255da2-401c-4f29-a594-f1dfe536144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B1146-E542-4D4E-B8E9-6919A11DDD48}" type="slidenum">
              <a:rPr lang="en-US" smtClean="0"/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 descr="e472826b-06a3-4f53-849a-abad901a8a6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页脚占位符 2" descr="7360ed3a-de15-416b-a44d-fe1251e2a0b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 descr="d44e3bb3-3b45-4aa0-82c3-2eec50ef2d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BB1146-E542-4D4E-B8E9-6919A11DDD48}" type="slidenum">
              <a:rPr lang="en-US" smtClean="0"/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matchingName="Closing">
  <p:cSld name="Closing">
    <p:bg>
      <p:bgPr>
        <a:gradFill>
          <a:gsLst>
            <a:gs pos="0">
              <a:schemeClr val="accent1">
                <a:lumMod val="75000"/>
              </a:schemeClr>
            </a:gs>
            <a:gs pos="72000">
              <a:schemeClr val="accent1">
                <a:lumMod val="5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 descr="6fb0e771-a579-4032-8035-ac0b5c00b33c"/>
          <p:cNvGrpSpPr/>
          <p:nvPr/>
        </p:nvGrpSpPr>
        <p:grpSpPr>
          <a:xfrm>
            <a:off x="-1" y="-1"/>
            <a:ext cx="12192001" cy="6858001"/>
            <a:chOff x="-1" y="-1"/>
            <a:chExt cx="12192001" cy="6858001"/>
          </a:xfrm>
        </p:grpSpPr>
        <p:grpSp>
          <p:nvGrpSpPr>
            <p:cNvPr id="25" name="组合 24" descr="ab74a382-0904-4f7c-8157-075e61b09e19"/>
            <p:cNvGrpSpPr/>
            <p:nvPr/>
          </p:nvGrpSpPr>
          <p:grpSpPr>
            <a:xfrm>
              <a:off x="-1" y="-1"/>
              <a:ext cx="12192001" cy="6858001"/>
              <a:chOff x="-1" y="-1"/>
              <a:chExt cx="12192001" cy="6858001"/>
            </a:xfrm>
          </p:grpSpPr>
          <p:sp>
            <p:nvSpPr>
              <p:cNvPr id="35" name="矩形 34" descr="b32ef6b4-2cac-42c9-ad49-5b2810862fb4"/>
              <p:cNvSpPr/>
              <p:nvPr/>
            </p:nvSpPr>
            <p:spPr>
              <a:xfrm>
                <a:off x="-1" y="-1"/>
                <a:ext cx="12192001" cy="685800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6" name="矩形 35" descr="ec810f67-c858-4060-8afb-0571d64b24e3"/>
              <p:cNvSpPr/>
              <p:nvPr/>
            </p:nvSpPr>
            <p:spPr bwMode="auto">
              <a:xfrm>
                <a:off x="0" y="-1"/>
                <a:ext cx="12192000" cy="6858000"/>
              </a:xfrm>
              <a:prstGeom prst="rect">
                <a:avLst/>
              </a:prstGeom>
              <a:gradFill>
                <a:gsLst>
                  <a:gs pos="90000">
                    <a:schemeClr val="accent1">
                      <a:alpha val="0"/>
                    </a:schemeClr>
                  </a:gs>
                  <a:gs pos="15000">
                    <a:schemeClr val="accent1">
                      <a:lumMod val="50000"/>
                    </a:schemeClr>
                  </a:gs>
                </a:gsLst>
                <a:lin ang="5400000" scaled="0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Autofit/>
              </a:bodyPr>
              <a:lstStyle/>
              <a:p>
                <a:pPr lvl="0" algn="ctr"/>
                <a:endParaRPr lang="zh-CN" altLang="en-US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26" name="组合 25" descr="f74a66ee-78d9-4a41-a602-80a34490eaa9"/>
            <p:cNvGrpSpPr/>
            <p:nvPr/>
          </p:nvGrpSpPr>
          <p:grpSpPr>
            <a:xfrm>
              <a:off x="556168" y="634836"/>
              <a:ext cx="11079665" cy="4398533"/>
              <a:chOff x="1375303" y="1124952"/>
              <a:chExt cx="9954808" cy="3951974"/>
            </a:xfrm>
          </p:grpSpPr>
          <p:sp>
            <p:nvSpPr>
              <p:cNvPr id="28" name="椭圆 27" descr="f8a89306-689b-41f1-a526-a9d2fd1d3bdb"/>
              <p:cNvSpPr/>
              <p:nvPr/>
            </p:nvSpPr>
            <p:spPr>
              <a:xfrm>
                <a:off x="2681566" y="1971793"/>
                <a:ext cx="706799" cy="706799"/>
              </a:xfrm>
              <a:prstGeom prst="ellipse">
                <a:avLst/>
              </a:prstGeom>
              <a:solidFill>
                <a:schemeClr val="accent1">
                  <a:alpha val="30000"/>
                </a:schemeClr>
              </a:solidFill>
              <a:ln w="3175">
                <a:noFill/>
              </a:ln>
              <a:effectLst>
                <a:softEdge rad="762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椭圆 28" descr="a879857f-653f-4a6f-86b1-0bb54ddc81eb"/>
              <p:cNvSpPr/>
              <p:nvPr/>
            </p:nvSpPr>
            <p:spPr>
              <a:xfrm>
                <a:off x="7529987" y="1124952"/>
                <a:ext cx="1091041" cy="1091041"/>
              </a:xfrm>
              <a:prstGeom prst="ellipse">
                <a:avLst/>
              </a:prstGeom>
              <a:solidFill>
                <a:schemeClr val="accent3">
                  <a:alpha val="15000"/>
                </a:schemeClr>
              </a:solidFill>
              <a:ln w="3175"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0" name="椭圆 29" descr="71a8ff8f-d77f-4655-ab0d-9d2b05d97fd9"/>
              <p:cNvSpPr/>
              <p:nvPr/>
            </p:nvSpPr>
            <p:spPr>
              <a:xfrm>
                <a:off x="9834546" y="4742757"/>
                <a:ext cx="334169" cy="334169"/>
              </a:xfrm>
              <a:prstGeom prst="ellipse">
                <a:avLst/>
              </a:prstGeom>
              <a:solidFill>
                <a:schemeClr val="accent2">
                  <a:alpha val="50000"/>
                </a:schemeClr>
              </a:solidFill>
              <a:ln w="3175"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椭圆 30" descr="0031a52f-8560-4896-8743-6966386c0248"/>
              <p:cNvSpPr/>
              <p:nvPr/>
            </p:nvSpPr>
            <p:spPr>
              <a:xfrm>
                <a:off x="10567081" y="3198627"/>
                <a:ext cx="763030" cy="763030"/>
              </a:xfrm>
              <a:prstGeom prst="ellipse">
                <a:avLst/>
              </a:prstGeom>
              <a:solidFill>
                <a:schemeClr val="accent2">
                  <a:alpha val="20000"/>
                </a:schemeClr>
              </a:solidFill>
              <a:ln w="3175"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2" name="椭圆 31" descr="cfec413c-95cb-4ee5-a5dc-335809ada62e"/>
              <p:cNvSpPr/>
              <p:nvPr/>
            </p:nvSpPr>
            <p:spPr>
              <a:xfrm>
                <a:off x="10567081" y="3696785"/>
                <a:ext cx="347743" cy="347743"/>
              </a:xfrm>
              <a:prstGeom prst="ellipse">
                <a:avLst/>
              </a:prstGeom>
              <a:solidFill>
                <a:schemeClr val="accent3">
                  <a:alpha val="45000"/>
                </a:schemeClr>
              </a:solidFill>
              <a:ln w="3175"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椭圆 32" descr="468126b4-720e-47dd-99d7-446163389de6"/>
              <p:cNvSpPr/>
              <p:nvPr/>
            </p:nvSpPr>
            <p:spPr>
              <a:xfrm>
                <a:off x="2129470" y="4599790"/>
                <a:ext cx="334169" cy="334169"/>
              </a:xfrm>
              <a:prstGeom prst="ellipse">
                <a:avLst/>
              </a:prstGeom>
              <a:solidFill>
                <a:schemeClr val="accent4">
                  <a:alpha val="40000"/>
                </a:schemeClr>
              </a:solidFill>
              <a:ln w="3175">
                <a:noFill/>
              </a:ln>
              <a:effectLst>
                <a:softEdge rad="381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4" name="椭圆 33" descr="690dc72c-7ede-4ce0-b399-ff50ee165537"/>
              <p:cNvSpPr/>
              <p:nvPr/>
            </p:nvSpPr>
            <p:spPr>
              <a:xfrm>
                <a:off x="1375303" y="3855087"/>
                <a:ext cx="833044" cy="833044"/>
              </a:xfrm>
              <a:prstGeom prst="ellipse">
                <a:avLst/>
              </a:prstGeom>
              <a:solidFill>
                <a:schemeClr val="accent4">
                  <a:alpha val="14000"/>
                </a:schemeClr>
              </a:solidFill>
              <a:ln w="3175"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27" name="图片 26" descr="eb44572e-233d-4727-bf35-a4d39f1093f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78880" y="1570075"/>
              <a:ext cx="6337984" cy="2348907"/>
            </a:xfrm>
            <a:prstGeom prst="rect">
              <a:avLst/>
            </a:prstGeom>
          </p:spPr>
        </p:pic>
      </p:grpSp>
      <p:sp>
        <p:nvSpPr>
          <p:cNvPr id="5" name="标题 4" descr="44655e65-2163-40f7-8ae8-820eeed8d04a"/>
          <p:cNvSpPr>
            <a:spLocks noGrp="1"/>
          </p:cNvSpPr>
          <p:nvPr>
            <p:ph type="title" hasCustomPrompt="1"/>
          </p:nvPr>
        </p:nvSpPr>
        <p:spPr>
          <a:xfrm>
            <a:off x="660401" y="734450"/>
            <a:ext cx="10858500" cy="2049951"/>
          </a:xfrm>
          <a:prstGeom prst="rect">
            <a:avLst/>
          </a:prstGeom>
          <a:noFill/>
        </p:spPr>
        <p:txBody>
          <a:bodyPr wrap="square" anchor="b">
            <a:normAutofit/>
          </a:bodyPr>
          <a:lstStyle>
            <a:lvl1pPr algn="ctr">
              <a:lnSpc>
                <a:spcPct val="100000"/>
              </a:lnSpc>
              <a:defRPr sz="7200">
                <a:ln w="19050">
                  <a:noFill/>
                </a:ln>
                <a:gradFill flip="none" rotWithShape="1">
                  <a:gsLst>
                    <a:gs pos="50000">
                      <a:schemeClr val="tx1"/>
                    </a:gs>
                    <a:gs pos="100000">
                      <a:schemeClr val="accent2">
                        <a:lumMod val="60000"/>
                        <a:lumOff val="40000"/>
                      </a:schemeClr>
                    </a:gs>
                  </a:gsLst>
                  <a:lin ang="5400000" scaled="1"/>
                </a:gradFill>
              </a:defRPr>
            </a:lvl1pPr>
          </a:lstStyle>
          <a:p>
            <a:pPr lvl="0"/>
            <a:r>
              <a:rPr lang="zh-CN" altLang="en-US"/>
              <a:t>Click to add title</a:t>
            </a:r>
            <a:endParaRPr lang="en-US"/>
          </a:p>
        </p:txBody>
      </p:sp>
      <p:sp>
        <p:nvSpPr>
          <p:cNvPr id="4" name="文本占位符 3" descr="60051ba3-410a-4f08-812c-8f6bed5429d8"/>
          <p:cNvSpPr>
            <a:spLocks noGrp="1"/>
          </p:cNvSpPr>
          <p:nvPr>
            <p:ph type="body" sz="quarter" idx="13" hasCustomPrompt="1"/>
          </p:nvPr>
        </p:nvSpPr>
        <p:spPr>
          <a:xfrm>
            <a:off x="4649650" y="3654912"/>
            <a:ext cx="2880000" cy="3600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0" scaled="1"/>
          </a:gradFill>
        </p:spPr>
        <p:txBody>
          <a:bodyPr wrap="square" lIns="90000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zh-CN" altLang="en-US"/>
              <a:t>Presenter name</a:t>
            </a:r>
            <a:endParaRPr lang="en-US"/>
          </a:p>
        </p:txBody>
      </p:sp>
      <p:sp>
        <p:nvSpPr>
          <p:cNvPr id="7" name="文本占位符 6" descr="f4bfd504-0a1c-496d-9dda-a68f62382f25"/>
          <p:cNvSpPr>
            <a:spLocks noGrp="1"/>
          </p:cNvSpPr>
          <p:nvPr>
            <p:ph type="body" sz="quarter" idx="14" hasCustomPrompt="1"/>
          </p:nvPr>
        </p:nvSpPr>
        <p:spPr>
          <a:xfrm>
            <a:off x="4649650" y="4102911"/>
            <a:ext cx="2880000" cy="360000"/>
          </a:xfrm>
          <a:prstGeom prst="roundRect">
            <a:avLst>
              <a:gd name="adj" fmla="val 50000"/>
            </a:avLst>
          </a:prstGeom>
        </p:spPr>
        <p:txBody>
          <a:bodyPr wrap="none" anchor="ctr">
            <a:normAutofit/>
          </a:bodyPr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75000"/>
              </a:schemeClr>
            </a:gs>
            <a:gs pos="72000">
              <a:schemeClr val="accent1">
                <a:lumMod val="50000"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0" y="-1"/>
            <a:ext cx="12192001" cy="6858001"/>
            <a:chOff x="-1" y="-1"/>
            <a:chExt cx="12192001" cy="6858001"/>
          </a:xfrm>
        </p:grpSpPr>
        <p:sp>
          <p:nvSpPr>
            <p:cNvPr id="26" name="矩形 25"/>
            <p:cNvSpPr/>
            <p:nvPr/>
          </p:nvSpPr>
          <p:spPr>
            <a:xfrm>
              <a:off x="-1" y="-1"/>
              <a:ext cx="12192001" cy="6858001"/>
            </a:xfrm>
            <a:prstGeom prst="rect">
              <a:avLst/>
            </a:prstGeom>
            <a:blipFill rotWithShape="1">
              <a:blip r:embed="rId8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矩形 26"/>
            <p:cNvSpPr/>
            <p:nvPr/>
          </p:nvSpPr>
          <p:spPr bwMode="auto">
            <a:xfrm>
              <a:off x="0" y="-1"/>
              <a:ext cx="12192000" cy="6858000"/>
            </a:xfrm>
            <a:prstGeom prst="rect">
              <a:avLst/>
            </a:prstGeom>
            <a:gradFill>
              <a:gsLst>
                <a:gs pos="90000">
                  <a:schemeClr val="accent1">
                    <a:lumMod val="50000"/>
                    <a:alpha val="80000"/>
                  </a:schemeClr>
                </a:gs>
                <a:gs pos="15000">
                  <a:schemeClr val="accent1">
                    <a:lumMod val="50000"/>
                  </a:schemeClr>
                </a:gs>
              </a:gsLst>
              <a:lin ang="5400000" scaled="0"/>
            </a:gradFill>
            <a:ln w="12700" cap="flat" cmpd="sng" algn="ctr">
              <a:noFill/>
              <a:prstDash val="solid"/>
              <a:miter lim="800000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Autofit/>
            </a:bodyPr>
            <a:lstStyle/>
            <a:p>
              <a:pPr lvl="0"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0400" y="128587"/>
            <a:ext cx="10858500" cy="90011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lvl="0"/>
            <a:r>
              <a:rPr lang="zh-CN" altLang="en-US"/>
              <a:t>Click to add title</a:t>
            </a:r>
            <a:endParaRPr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0400" y="1130300"/>
            <a:ext cx="10858500" cy="5003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Click to add text</a:t>
            </a:r>
            <a:endParaRPr lang="en-US"/>
          </a:p>
          <a:p>
            <a:pPr lvl="1"/>
            <a:r>
              <a:rPr lang="zh-CN" altLang="en-US"/>
              <a:t>Second level</a:t>
            </a:r>
            <a:endParaRPr lang="en-US"/>
          </a:p>
          <a:p>
            <a:pPr lvl="2"/>
            <a:r>
              <a:rPr lang="zh-CN" altLang="en-US"/>
              <a:t>Third level</a:t>
            </a:r>
            <a:endParaRPr lang="en-US"/>
          </a:p>
          <a:p>
            <a:pPr lvl="3"/>
            <a:r>
              <a:rPr lang="zh-CN" altLang="en-US"/>
              <a:t>Fourth level</a:t>
            </a:r>
            <a:endParaRPr lang="en-US"/>
          </a:p>
          <a:p>
            <a:pPr lvl="4"/>
            <a:r>
              <a:rPr lang="zh-CN" altLang="en-US"/>
              <a:t>Fifth level</a:t>
            </a:r>
            <a:endParaRPr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718050" y="6409690"/>
            <a:ext cx="27432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660399" y="6409690"/>
            <a:ext cx="3657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7861300" y="6409690"/>
            <a:ext cx="3657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BB1146-E542-4D4E-B8E9-6919A11DDD48}" type="slidenum">
              <a:rPr lang="en-US" smtClean="0"/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ransition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106.xml"/><Relationship Id="rId8" Type="http://schemas.openxmlformats.org/officeDocument/2006/relationships/tags" Target="../tags/tag105.xml"/><Relationship Id="rId7" Type="http://schemas.openxmlformats.org/officeDocument/2006/relationships/tags" Target="../tags/tag104.xml"/><Relationship Id="rId6" Type="http://schemas.openxmlformats.org/officeDocument/2006/relationships/tags" Target="../tags/tag103.xml"/><Relationship Id="rId5" Type="http://schemas.openxmlformats.org/officeDocument/2006/relationships/tags" Target="../tags/tag102.xml"/><Relationship Id="rId4" Type="http://schemas.openxmlformats.org/officeDocument/2006/relationships/tags" Target="../tags/tag101.xml"/><Relationship Id="rId3" Type="http://schemas.openxmlformats.org/officeDocument/2006/relationships/tags" Target="../tags/tag100.xml"/><Relationship Id="rId2" Type="http://schemas.openxmlformats.org/officeDocument/2006/relationships/image" Target="../media/image5.jpeg"/><Relationship Id="rId15" Type="http://schemas.openxmlformats.org/officeDocument/2006/relationships/slideLayout" Target="../slideLayouts/slideLayout5.xml"/><Relationship Id="rId14" Type="http://schemas.openxmlformats.org/officeDocument/2006/relationships/tags" Target="../tags/tag111.xml"/><Relationship Id="rId13" Type="http://schemas.openxmlformats.org/officeDocument/2006/relationships/tags" Target="../tags/tag110.xml"/><Relationship Id="rId12" Type="http://schemas.openxmlformats.org/officeDocument/2006/relationships/tags" Target="../tags/tag109.xml"/><Relationship Id="rId11" Type="http://schemas.openxmlformats.org/officeDocument/2006/relationships/tags" Target="../tags/tag108.xml"/><Relationship Id="rId10" Type="http://schemas.openxmlformats.org/officeDocument/2006/relationships/tags" Target="../tags/tag107.xml"/><Relationship Id="rId1" Type="http://schemas.openxmlformats.org/officeDocument/2006/relationships/tags" Target="../tags/tag99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120.xml"/><Relationship Id="rId8" Type="http://schemas.openxmlformats.org/officeDocument/2006/relationships/tags" Target="../tags/tag119.xml"/><Relationship Id="rId7" Type="http://schemas.openxmlformats.org/officeDocument/2006/relationships/tags" Target="../tags/tag118.xml"/><Relationship Id="rId6" Type="http://schemas.openxmlformats.org/officeDocument/2006/relationships/tags" Target="../tags/tag117.xml"/><Relationship Id="rId5" Type="http://schemas.openxmlformats.org/officeDocument/2006/relationships/tags" Target="../tags/tag116.xml"/><Relationship Id="rId4" Type="http://schemas.openxmlformats.org/officeDocument/2006/relationships/tags" Target="../tags/tag115.xml"/><Relationship Id="rId3" Type="http://schemas.openxmlformats.org/officeDocument/2006/relationships/tags" Target="../tags/tag114.xml"/><Relationship Id="rId24" Type="http://schemas.openxmlformats.org/officeDocument/2006/relationships/slideLayout" Target="../slideLayouts/slideLayout5.xml"/><Relationship Id="rId23" Type="http://schemas.openxmlformats.org/officeDocument/2006/relationships/tags" Target="../tags/tag134.xml"/><Relationship Id="rId22" Type="http://schemas.openxmlformats.org/officeDocument/2006/relationships/tags" Target="../tags/tag133.xml"/><Relationship Id="rId21" Type="http://schemas.openxmlformats.org/officeDocument/2006/relationships/tags" Target="../tags/tag132.xml"/><Relationship Id="rId20" Type="http://schemas.openxmlformats.org/officeDocument/2006/relationships/tags" Target="../tags/tag131.xml"/><Relationship Id="rId2" Type="http://schemas.openxmlformats.org/officeDocument/2006/relationships/tags" Target="../tags/tag113.xml"/><Relationship Id="rId19" Type="http://schemas.openxmlformats.org/officeDocument/2006/relationships/tags" Target="../tags/tag130.xml"/><Relationship Id="rId18" Type="http://schemas.openxmlformats.org/officeDocument/2006/relationships/tags" Target="../tags/tag129.xml"/><Relationship Id="rId17" Type="http://schemas.openxmlformats.org/officeDocument/2006/relationships/tags" Target="../tags/tag128.xml"/><Relationship Id="rId16" Type="http://schemas.openxmlformats.org/officeDocument/2006/relationships/tags" Target="../tags/tag127.xml"/><Relationship Id="rId15" Type="http://schemas.openxmlformats.org/officeDocument/2006/relationships/tags" Target="../tags/tag126.xml"/><Relationship Id="rId14" Type="http://schemas.openxmlformats.org/officeDocument/2006/relationships/tags" Target="../tags/tag125.xml"/><Relationship Id="rId13" Type="http://schemas.openxmlformats.org/officeDocument/2006/relationships/tags" Target="../tags/tag124.xml"/><Relationship Id="rId12" Type="http://schemas.openxmlformats.org/officeDocument/2006/relationships/tags" Target="../tags/tag123.xml"/><Relationship Id="rId11" Type="http://schemas.openxmlformats.org/officeDocument/2006/relationships/tags" Target="../tags/tag122.xml"/><Relationship Id="rId10" Type="http://schemas.openxmlformats.org/officeDocument/2006/relationships/tags" Target="../tags/tag121.xml"/><Relationship Id="rId1" Type="http://schemas.openxmlformats.org/officeDocument/2006/relationships/tags" Target="../tags/tag112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143.xml"/><Relationship Id="rId8" Type="http://schemas.openxmlformats.org/officeDocument/2006/relationships/tags" Target="../tags/tag142.xml"/><Relationship Id="rId7" Type="http://schemas.openxmlformats.org/officeDocument/2006/relationships/tags" Target="../tags/tag141.xml"/><Relationship Id="rId6" Type="http://schemas.openxmlformats.org/officeDocument/2006/relationships/tags" Target="../tags/tag140.xml"/><Relationship Id="rId5" Type="http://schemas.openxmlformats.org/officeDocument/2006/relationships/tags" Target="../tags/tag139.xml"/><Relationship Id="rId4" Type="http://schemas.openxmlformats.org/officeDocument/2006/relationships/tags" Target="../tags/tag138.xml"/><Relationship Id="rId3" Type="http://schemas.openxmlformats.org/officeDocument/2006/relationships/tags" Target="../tags/tag137.xml"/><Relationship Id="rId27" Type="http://schemas.openxmlformats.org/officeDocument/2006/relationships/slideLayout" Target="../slideLayouts/slideLayout5.xml"/><Relationship Id="rId26" Type="http://schemas.openxmlformats.org/officeDocument/2006/relationships/image" Target="../media/image6.jpeg"/><Relationship Id="rId25" Type="http://schemas.openxmlformats.org/officeDocument/2006/relationships/tags" Target="../tags/tag159.xml"/><Relationship Id="rId24" Type="http://schemas.openxmlformats.org/officeDocument/2006/relationships/tags" Target="../tags/tag158.xml"/><Relationship Id="rId23" Type="http://schemas.openxmlformats.org/officeDocument/2006/relationships/tags" Target="../tags/tag157.xml"/><Relationship Id="rId22" Type="http://schemas.openxmlformats.org/officeDocument/2006/relationships/tags" Target="../tags/tag156.xml"/><Relationship Id="rId21" Type="http://schemas.openxmlformats.org/officeDocument/2006/relationships/tags" Target="../tags/tag155.xml"/><Relationship Id="rId20" Type="http://schemas.openxmlformats.org/officeDocument/2006/relationships/tags" Target="../tags/tag154.xml"/><Relationship Id="rId2" Type="http://schemas.openxmlformats.org/officeDocument/2006/relationships/tags" Target="../tags/tag136.xml"/><Relationship Id="rId19" Type="http://schemas.openxmlformats.org/officeDocument/2006/relationships/tags" Target="../tags/tag153.xml"/><Relationship Id="rId18" Type="http://schemas.openxmlformats.org/officeDocument/2006/relationships/tags" Target="../tags/tag152.xml"/><Relationship Id="rId17" Type="http://schemas.openxmlformats.org/officeDocument/2006/relationships/tags" Target="../tags/tag151.xml"/><Relationship Id="rId16" Type="http://schemas.openxmlformats.org/officeDocument/2006/relationships/tags" Target="../tags/tag150.xml"/><Relationship Id="rId15" Type="http://schemas.openxmlformats.org/officeDocument/2006/relationships/tags" Target="../tags/tag149.xml"/><Relationship Id="rId14" Type="http://schemas.openxmlformats.org/officeDocument/2006/relationships/tags" Target="../tags/tag148.xml"/><Relationship Id="rId13" Type="http://schemas.openxmlformats.org/officeDocument/2006/relationships/tags" Target="../tags/tag147.xml"/><Relationship Id="rId12" Type="http://schemas.openxmlformats.org/officeDocument/2006/relationships/tags" Target="../tags/tag146.xml"/><Relationship Id="rId11" Type="http://schemas.openxmlformats.org/officeDocument/2006/relationships/tags" Target="../tags/tag145.xml"/><Relationship Id="rId10" Type="http://schemas.openxmlformats.org/officeDocument/2006/relationships/tags" Target="../tags/tag144.xml"/><Relationship Id="rId1" Type="http://schemas.openxmlformats.org/officeDocument/2006/relationships/tags" Target="../tags/tag13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168.xml"/><Relationship Id="rId8" Type="http://schemas.openxmlformats.org/officeDocument/2006/relationships/tags" Target="../tags/tag167.xml"/><Relationship Id="rId7" Type="http://schemas.openxmlformats.org/officeDocument/2006/relationships/tags" Target="../tags/tag166.xml"/><Relationship Id="rId6" Type="http://schemas.openxmlformats.org/officeDocument/2006/relationships/tags" Target="../tags/tag165.xml"/><Relationship Id="rId5" Type="http://schemas.openxmlformats.org/officeDocument/2006/relationships/tags" Target="../tags/tag164.xml"/><Relationship Id="rId4" Type="http://schemas.openxmlformats.org/officeDocument/2006/relationships/tags" Target="../tags/tag163.xml"/><Relationship Id="rId3" Type="http://schemas.openxmlformats.org/officeDocument/2006/relationships/tags" Target="../tags/tag162.xml"/><Relationship Id="rId20" Type="http://schemas.openxmlformats.org/officeDocument/2006/relationships/slideLayout" Target="../slideLayouts/slideLayout5.xml"/><Relationship Id="rId2" Type="http://schemas.openxmlformats.org/officeDocument/2006/relationships/tags" Target="../tags/tag161.xml"/><Relationship Id="rId19" Type="http://schemas.openxmlformats.org/officeDocument/2006/relationships/tags" Target="../tags/tag178.xml"/><Relationship Id="rId18" Type="http://schemas.openxmlformats.org/officeDocument/2006/relationships/tags" Target="../tags/tag177.xml"/><Relationship Id="rId17" Type="http://schemas.openxmlformats.org/officeDocument/2006/relationships/tags" Target="../tags/tag176.xml"/><Relationship Id="rId16" Type="http://schemas.openxmlformats.org/officeDocument/2006/relationships/tags" Target="../tags/tag175.xml"/><Relationship Id="rId15" Type="http://schemas.openxmlformats.org/officeDocument/2006/relationships/tags" Target="../tags/tag174.xml"/><Relationship Id="rId14" Type="http://schemas.openxmlformats.org/officeDocument/2006/relationships/tags" Target="../tags/tag173.xml"/><Relationship Id="rId13" Type="http://schemas.openxmlformats.org/officeDocument/2006/relationships/tags" Target="../tags/tag172.xml"/><Relationship Id="rId12" Type="http://schemas.openxmlformats.org/officeDocument/2006/relationships/tags" Target="../tags/tag171.xml"/><Relationship Id="rId11" Type="http://schemas.openxmlformats.org/officeDocument/2006/relationships/tags" Target="../tags/tag170.xml"/><Relationship Id="rId10" Type="http://schemas.openxmlformats.org/officeDocument/2006/relationships/tags" Target="../tags/tag169.xml"/><Relationship Id="rId1" Type="http://schemas.openxmlformats.org/officeDocument/2006/relationships/tags" Target="../tags/tag16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187.xml"/><Relationship Id="rId8" Type="http://schemas.openxmlformats.org/officeDocument/2006/relationships/tags" Target="../tags/tag186.xml"/><Relationship Id="rId7" Type="http://schemas.openxmlformats.org/officeDocument/2006/relationships/tags" Target="../tags/tag185.xml"/><Relationship Id="rId6" Type="http://schemas.openxmlformats.org/officeDocument/2006/relationships/tags" Target="../tags/tag184.xml"/><Relationship Id="rId5" Type="http://schemas.openxmlformats.org/officeDocument/2006/relationships/tags" Target="../tags/tag183.xml"/><Relationship Id="rId4" Type="http://schemas.openxmlformats.org/officeDocument/2006/relationships/tags" Target="../tags/tag182.xml"/><Relationship Id="rId3" Type="http://schemas.openxmlformats.org/officeDocument/2006/relationships/tags" Target="../tags/tag181.xml"/><Relationship Id="rId28" Type="http://schemas.openxmlformats.org/officeDocument/2006/relationships/slideLayout" Target="../slideLayouts/slideLayout5.xml"/><Relationship Id="rId27" Type="http://schemas.openxmlformats.org/officeDocument/2006/relationships/tags" Target="../tags/tag205.xml"/><Relationship Id="rId26" Type="http://schemas.openxmlformats.org/officeDocument/2006/relationships/tags" Target="../tags/tag204.xml"/><Relationship Id="rId25" Type="http://schemas.openxmlformats.org/officeDocument/2006/relationships/tags" Target="../tags/tag203.xml"/><Relationship Id="rId24" Type="http://schemas.openxmlformats.org/officeDocument/2006/relationships/tags" Target="../tags/tag202.xml"/><Relationship Id="rId23" Type="http://schemas.openxmlformats.org/officeDocument/2006/relationships/tags" Target="../tags/tag201.xml"/><Relationship Id="rId22" Type="http://schemas.openxmlformats.org/officeDocument/2006/relationships/tags" Target="../tags/tag200.xml"/><Relationship Id="rId21" Type="http://schemas.openxmlformats.org/officeDocument/2006/relationships/tags" Target="../tags/tag199.xml"/><Relationship Id="rId20" Type="http://schemas.openxmlformats.org/officeDocument/2006/relationships/tags" Target="../tags/tag198.xml"/><Relationship Id="rId2" Type="http://schemas.openxmlformats.org/officeDocument/2006/relationships/tags" Target="../tags/tag180.xml"/><Relationship Id="rId19" Type="http://schemas.openxmlformats.org/officeDocument/2006/relationships/tags" Target="../tags/tag197.xml"/><Relationship Id="rId18" Type="http://schemas.openxmlformats.org/officeDocument/2006/relationships/tags" Target="../tags/tag196.xml"/><Relationship Id="rId17" Type="http://schemas.openxmlformats.org/officeDocument/2006/relationships/tags" Target="../tags/tag195.xml"/><Relationship Id="rId16" Type="http://schemas.openxmlformats.org/officeDocument/2006/relationships/tags" Target="../tags/tag194.xml"/><Relationship Id="rId15" Type="http://schemas.openxmlformats.org/officeDocument/2006/relationships/tags" Target="../tags/tag193.xml"/><Relationship Id="rId14" Type="http://schemas.openxmlformats.org/officeDocument/2006/relationships/tags" Target="../tags/tag192.xml"/><Relationship Id="rId13" Type="http://schemas.openxmlformats.org/officeDocument/2006/relationships/tags" Target="../tags/tag191.xml"/><Relationship Id="rId12" Type="http://schemas.openxmlformats.org/officeDocument/2006/relationships/tags" Target="../tags/tag190.xml"/><Relationship Id="rId11" Type="http://schemas.openxmlformats.org/officeDocument/2006/relationships/tags" Target="../tags/tag189.xml"/><Relationship Id="rId10" Type="http://schemas.openxmlformats.org/officeDocument/2006/relationships/tags" Target="../tags/tag188.xml"/><Relationship Id="rId1" Type="http://schemas.openxmlformats.org/officeDocument/2006/relationships/tags" Target="../tags/tag17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0" Type="http://schemas.openxmlformats.org/officeDocument/2006/relationships/slideLayout" Target="../slideLayouts/slideLayout5.xml"/><Relationship Id="rId2" Type="http://schemas.openxmlformats.org/officeDocument/2006/relationships/tags" Target="../tags/tag2.xml"/><Relationship Id="rId19" Type="http://schemas.openxmlformats.org/officeDocument/2006/relationships/tags" Target="../tags/tag19.xml"/><Relationship Id="rId18" Type="http://schemas.openxmlformats.org/officeDocument/2006/relationships/tags" Target="../tags/tag18.xml"/><Relationship Id="rId17" Type="http://schemas.openxmlformats.org/officeDocument/2006/relationships/tags" Target="../tags/tag17.xml"/><Relationship Id="rId16" Type="http://schemas.openxmlformats.org/officeDocument/2006/relationships/tags" Target="../tags/tag16.xml"/><Relationship Id="rId15" Type="http://schemas.openxmlformats.org/officeDocument/2006/relationships/tags" Target="../tags/tag15.xml"/><Relationship Id="rId14" Type="http://schemas.openxmlformats.org/officeDocument/2006/relationships/tags" Target="../tags/tag14.xml"/><Relationship Id="rId13" Type="http://schemas.openxmlformats.org/officeDocument/2006/relationships/tags" Target="../tags/tag13.xml"/><Relationship Id="rId12" Type="http://schemas.openxmlformats.org/officeDocument/2006/relationships/tags" Target="../tags/tag12.xml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tags" Target="../tags/tag1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8.xml"/><Relationship Id="rId8" Type="http://schemas.openxmlformats.org/officeDocument/2006/relationships/tags" Target="../tags/tag27.xml"/><Relationship Id="rId7" Type="http://schemas.openxmlformats.org/officeDocument/2006/relationships/tags" Target="../tags/tag26.x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4" Type="http://schemas.openxmlformats.org/officeDocument/2006/relationships/tags" Target="../tags/tag23.xml"/><Relationship Id="rId3" Type="http://schemas.openxmlformats.org/officeDocument/2006/relationships/tags" Target="../tags/tag22.xml"/><Relationship Id="rId23" Type="http://schemas.openxmlformats.org/officeDocument/2006/relationships/slideLayout" Target="../slideLayouts/slideLayout5.xml"/><Relationship Id="rId22" Type="http://schemas.openxmlformats.org/officeDocument/2006/relationships/tags" Target="../tags/tag41.xml"/><Relationship Id="rId21" Type="http://schemas.openxmlformats.org/officeDocument/2006/relationships/tags" Target="../tags/tag40.xml"/><Relationship Id="rId20" Type="http://schemas.openxmlformats.org/officeDocument/2006/relationships/tags" Target="../tags/tag39.xml"/><Relationship Id="rId2" Type="http://schemas.openxmlformats.org/officeDocument/2006/relationships/tags" Target="../tags/tag21.xml"/><Relationship Id="rId19" Type="http://schemas.openxmlformats.org/officeDocument/2006/relationships/tags" Target="../tags/tag38.xml"/><Relationship Id="rId18" Type="http://schemas.openxmlformats.org/officeDocument/2006/relationships/tags" Target="../tags/tag37.xml"/><Relationship Id="rId17" Type="http://schemas.openxmlformats.org/officeDocument/2006/relationships/tags" Target="../tags/tag36.xml"/><Relationship Id="rId16" Type="http://schemas.openxmlformats.org/officeDocument/2006/relationships/tags" Target="../tags/tag35.xml"/><Relationship Id="rId15" Type="http://schemas.openxmlformats.org/officeDocument/2006/relationships/tags" Target="../tags/tag34.xml"/><Relationship Id="rId14" Type="http://schemas.openxmlformats.org/officeDocument/2006/relationships/tags" Target="../tags/tag33.xml"/><Relationship Id="rId13" Type="http://schemas.openxmlformats.org/officeDocument/2006/relationships/tags" Target="../tags/tag32.xml"/><Relationship Id="rId12" Type="http://schemas.openxmlformats.org/officeDocument/2006/relationships/tags" Target="../tags/tag31.xml"/><Relationship Id="rId11" Type="http://schemas.openxmlformats.org/officeDocument/2006/relationships/tags" Target="../tags/tag30.xml"/><Relationship Id="rId10" Type="http://schemas.openxmlformats.org/officeDocument/2006/relationships/tags" Target="../tags/tag29.xml"/><Relationship Id="rId1" Type="http://schemas.openxmlformats.org/officeDocument/2006/relationships/tags" Target="../tags/tag20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49.xml"/><Relationship Id="rId8" Type="http://schemas.openxmlformats.org/officeDocument/2006/relationships/tags" Target="../tags/tag48.xml"/><Relationship Id="rId7" Type="http://schemas.openxmlformats.org/officeDocument/2006/relationships/tags" Target="../tags/tag47.xml"/><Relationship Id="rId6" Type="http://schemas.openxmlformats.org/officeDocument/2006/relationships/tags" Target="../tags/tag46.xml"/><Relationship Id="rId5" Type="http://schemas.openxmlformats.org/officeDocument/2006/relationships/tags" Target="../tags/tag45.xml"/><Relationship Id="rId4" Type="http://schemas.openxmlformats.org/officeDocument/2006/relationships/tags" Target="../tags/tag44.xml"/><Relationship Id="rId3" Type="http://schemas.openxmlformats.org/officeDocument/2006/relationships/image" Target="../media/image4.jpeg"/><Relationship Id="rId24" Type="http://schemas.openxmlformats.org/officeDocument/2006/relationships/slideLayout" Target="../slideLayouts/slideLayout5.xml"/><Relationship Id="rId23" Type="http://schemas.openxmlformats.org/officeDocument/2006/relationships/tags" Target="../tags/tag63.xml"/><Relationship Id="rId22" Type="http://schemas.openxmlformats.org/officeDocument/2006/relationships/tags" Target="../tags/tag62.xml"/><Relationship Id="rId21" Type="http://schemas.openxmlformats.org/officeDocument/2006/relationships/tags" Target="../tags/tag61.xml"/><Relationship Id="rId20" Type="http://schemas.openxmlformats.org/officeDocument/2006/relationships/tags" Target="../tags/tag60.xml"/><Relationship Id="rId2" Type="http://schemas.openxmlformats.org/officeDocument/2006/relationships/tags" Target="../tags/tag43.xml"/><Relationship Id="rId19" Type="http://schemas.openxmlformats.org/officeDocument/2006/relationships/tags" Target="../tags/tag59.xml"/><Relationship Id="rId18" Type="http://schemas.openxmlformats.org/officeDocument/2006/relationships/tags" Target="../tags/tag58.xml"/><Relationship Id="rId17" Type="http://schemas.openxmlformats.org/officeDocument/2006/relationships/tags" Target="../tags/tag57.xml"/><Relationship Id="rId16" Type="http://schemas.openxmlformats.org/officeDocument/2006/relationships/tags" Target="../tags/tag56.xml"/><Relationship Id="rId15" Type="http://schemas.openxmlformats.org/officeDocument/2006/relationships/tags" Target="../tags/tag55.xml"/><Relationship Id="rId14" Type="http://schemas.openxmlformats.org/officeDocument/2006/relationships/tags" Target="../tags/tag54.xml"/><Relationship Id="rId13" Type="http://schemas.openxmlformats.org/officeDocument/2006/relationships/tags" Target="../tags/tag53.xml"/><Relationship Id="rId12" Type="http://schemas.openxmlformats.org/officeDocument/2006/relationships/tags" Target="../tags/tag52.xml"/><Relationship Id="rId11" Type="http://schemas.openxmlformats.org/officeDocument/2006/relationships/tags" Target="../tags/tag51.xml"/><Relationship Id="rId10" Type="http://schemas.openxmlformats.org/officeDocument/2006/relationships/tags" Target="../tags/tag50.xml"/><Relationship Id="rId1" Type="http://schemas.openxmlformats.org/officeDocument/2006/relationships/tags" Target="../tags/tag4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72.xml"/><Relationship Id="rId8" Type="http://schemas.openxmlformats.org/officeDocument/2006/relationships/tags" Target="../tags/tag71.xml"/><Relationship Id="rId7" Type="http://schemas.openxmlformats.org/officeDocument/2006/relationships/tags" Target="../tags/tag70.xml"/><Relationship Id="rId6" Type="http://schemas.openxmlformats.org/officeDocument/2006/relationships/tags" Target="../tags/tag69.xml"/><Relationship Id="rId5" Type="http://schemas.openxmlformats.org/officeDocument/2006/relationships/tags" Target="../tags/tag68.xml"/><Relationship Id="rId4" Type="http://schemas.openxmlformats.org/officeDocument/2006/relationships/tags" Target="../tags/tag67.xml"/><Relationship Id="rId3" Type="http://schemas.openxmlformats.org/officeDocument/2006/relationships/tags" Target="../tags/tag66.xml"/><Relationship Id="rId21" Type="http://schemas.openxmlformats.org/officeDocument/2006/relationships/slideLayout" Target="../slideLayouts/slideLayout5.xml"/><Relationship Id="rId20" Type="http://schemas.openxmlformats.org/officeDocument/2006/relationships/tags" Target="../tags/tag83.xml"/><Relationship Id="rId2" Type="http://schemas.openxmlformats.org/officeDocument/2006/relationships/tags" Target="../tags/tag65.xml"/><Relationship Id="rId19" Type="http://schemas.openxmlformats.org/officeDocument/2006/relationships/tags" Target="../tags/tag82.xml"/><Relationship Id="rId18" Type="http://schemas.openxmlformats.org/officeDocument/2006/relationships/tags" Target="../tags/tag81.xml"/><Relationship Id="rId17" Type="http://schemas.openxmlformats.org/officeDocument/2006/relationships/tags" Target="../tags/tag80.xml"/><Relationship Id="rId16" Type="http://schemas.openxmlformats.org/officeDocument/2006/relationships/tags" Target="../tags/tag79.xml"/><Relationship Id="rId15" Type="http://schemas.openxmlformats.org/officeDocument/2006/relationships/tags" Target="../tags/tag78.xml"/><Relationship Id="rId14" Type="http://schemas.openxmlformats.org/officeDocument/2006/relationships/tags" Target="../tags/tag77.xml"/><Relationship Id="rId13" Type="http://schemas.openxmlformats.org/officeDocument/2006/relationships/tags" Target="../tags/tag76.xml"/><Relationship Id="rId12" Type="http://schemas.openxmlformats.org/officeDocument/2006/relationships/tags" Target="../tags/tag75.xml"/><Relationship Id="rId11" Type="http://schemas.openxmlformats.org/officeDocument/2006/relationships/tags" Target="../tags/tag74.xml"/><Relationship Id="rId10" Type="http://schemas.openxmlformats.org/officeDocument/2006/relationships/tags" Target="../tags/tag73.xml"/><Relationship Id="rId1" Type="http://schemas.openxmlformats.org/officeDocument/2006/relationships/tags" Target="../tags/tag64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92.xml"/><Relationship Id="rId8" Type="http://schemas.openxmlformats.org/officeDocument/2006/relationships/tags" Target="../tags/tag91.xml"/><Relationship Id="rId7" Type="http://schemas.openxmlformats.org/officeDocument/2006/relationships/tags" Target="../tags/tag90.xml"/><Relationship Id="rId6" Type="http://schemas.openxmlformats.org/officeDocument/2006/relationships/tags" Target="../tags/tag89.xml"/><Relationship Id="rId5" Type="http://schemas.openxmlformats.org/officeDocument/2006/relationships/tags" Target="../tags/tag88.xml"/><Relationship Id="rId4" Type="http://schemas.openxmlformats.org/officeDocument/2006/relationships/tags" Target="../tags/tag87.xml"/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6" Type="http://schemas.openxmlformats.org/officeDocument/2006/relationships/slideLayout" Target="../slideLayouts/slideLayout5.xml"/><Relationship Id="rId15" Type="http://schemas.openxmlformats.org/officeDocument/2006/relationships/tags" Target="../tags/tag98.xml"/><Relationship Id="rId14" Type="http://schemas.openxmlformats.org/officeDocument/2006/relationships/tags" Target="../tags/tag97.xml"/><Relationship Id="rId13" Type="http://schemas.openxmlformats.org/officeDocument/2006/relationships/tags" Target="../tags/tag96.xml"/><Relationship Id="rId12" Type="http://schemas.openxmlformats.org/officeDocument/2006/relationships/tags" Target="../tags/tag95.xml"/><Relationship Id="rId11" Type="http://schemas.openxmlformats.org/officeDocument/2006/relationships/tags" Target="../tags/tag94.xml"/><Relationship Id="rId10" Type="http://schemas.openxmlformats.org/officeDocument/2006/relationships/tags" Target="../tags/tag93.xml"/><Relationship Id="rId1" Type="http://schemas.openxmlformats.org/officeDocument/2006/relationships/tags" Target="../tags/tag8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 descr="2a8223c1-e610-425f-93dc-89684de9dcb4"/>
          <p:cNvSpPr>
            <a:spLocks noGrp="1"/>
          </p:cNvSpPr>
          <p:nvPr>
            <p:ph type="ctrTitle" hasCustomPrompt="1"/>
          </p:nvPr>
        </p:nvSpPr>
        <p:spPr/>
        <p:txBody>
          <a:bodyPr/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>
                <a:ea typeface="微软雅黑" panose="020B0503020204020204" charset="-122"/>
                <a:sym typeface="+mn-ea"/>
              </a:rPr>
              <a:t>鱼塘水体环境监测系统</a:t>
            </a:r>
            <a:endParaRPr lang="en-US" sz="5400" b="1" i="0" u="none">
              <a:ea typeface="微软雅黑" panose="020B0503020204020204" charset="-122"/>
            </a:endParaRPr>
          </a:p>
        </p:txBody>
      </p:sp>
      <p:sp>
        <p:nvSpPr>
          <p:cNvPr id="9" name="副标题 8" descr="edec00ce-005b-408c-9fc9-ccb7834438c0"/>
          <p:cNvSpPr>
            <a:spLocks noGrp="1"/>
          </p:cNvSpPr>
          <p:nvPr>
            <p:ph type="subTitle" sz="quarter" idx="1" hasCustomPrompt="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00000"/>
              </a:lnSpc>
              <a:spcBef>
                <a:spcPts val="1000"/>
              </a:spcBef>
            </a:pPr>
            <a:r>
              <a:rPr b="1">
                <a:ea typeface="微软雅黑" panose="020B0503020204020204" charset="-122"/>
                <a:sym typeface="+mn-ea"/>
              </a:rPr>
              <a:t>大学生创新训练项目计划</a:t>
            </a:r>
            <a:endParaRPr lang="en-US" sz="2400" b="0" i="0" u="none">
              <a:solidFill>
                <a:srgbClr val="FFFFFF"/>
              </a:solidFill>
              <a:ea typeface="微软雅黑" panose="020B0503020204020204" charset="-122"/>
            </a:endParaRPr>
          </a:p>
        </p:txBody>
      </p:sp>
      <p:sp>
        <p:nvSpPr>
          <p:cNvPr id="4" name="文本占位符 3" descr="64138af2-6b42-481b-acab-c4ba4df7c655"/>
          <p:cNvSpPr>
            <a:spLocks noGrp="1"/>
          </p:cNvSpPr>
          <p:nvPr>
            <p:ph type="body" sz="quarter" idx="13" hasCustomPrompt="1"/>
          </p:nvPr>
        </p:nvSpPr>
        <p:spPr/>
        <p:txBody>
          <a:bodyPr>
            <a:normAutofit fontScale="80000"/>
          </a:bodyPr>
          <a:lstStyle/>
          <a:p>
            <a:pPr algn="ctr">
              <a:lnSpc>
                <a:spcPct val="100000"/>
              </a:lnSpc>
              <a:spcBef>
                <a:spcPts val="1000"/>
              </a:spcBef>
            </a:pPr>
            <a:r>
              <a:rPr lang="zh-CN" altLang="en-US" sz="1200" b="0" i="0" u="none" strike="noStrike">
                <a:solidFill>
                  <a:srgbClr val="FFFFFF"/>
                </a:solidFill>
                <a:ea typeface="微软雅黑" panose="020B0503020204020204" charset="-122"/>
              </a:rPr>
              <a:t>汇报</a:t>
            </a:r>
            <a:r>
              <a:rPr lang="en-US" sz="1200" b="0" i="0" u="none" strike="noStrike">
                <a:solidFill>
                  <a:srgbClr val="FFFFFF"/>
                </a:solidFill>
                <a:ea typeface="微软雅黑" panose="020B0503020204020204" charset="-122"/>
              </a:rPr>
              <a:t>人：</a:t>
            </a:r>
            <a:r>
              <a:rPr lang="zh-CN" altLang="en-US" sz="1200" b="0" i="0" u="none" strike="noStrike">
                <a:solidFill>
                  <a:srgbClr val="FFFFFF"/>
                </a:solidFill>
                <a:ea typeface="微软雅黑" panose="020B0503020204020204" charset="-122"/>
              </a:rPr>
              <a:t>刘嘉</a:t>
            </a:r>
            <a:r>
              <a:rPr lang="zh-CN" altLang="en-US" sz="1200" b="0" i="0" u="none" strike="noStrike">
                <a:solidFill>
                  <a:srgbClr val="FFFFFF"/>
                </a:solidFill>
                <a:ea typeface="微软雅黑" panose="020B0503020204020204" charset="-122"/>
              </a:rPr>
              <a:t>希</a:t>
            </a:r>
            <a:endParaRPr lang="zh-CN" altLang="en-US" sz="1200" b="0" i="0" u="none" strike="noStrike">
              <a:solidFill>
                <a:srgbClr val="FFFFFF"/>
              </a:solidFill>
              <a:ea typeface="微软雅黑" panose="020B0503020204020204" charset="-122"/>
            </a:endParaRPr>
          </a:p>
        </p:txBody>
      </p:sp>
      <p:sp>
        <p:nvSpPr>
          <p:cNvPr id="7" name="文本占位符 6" descr="f733a24b-4e94-422a-b990-61270ce4b1df"/>
          <p:cNvSpPr>
            <a:spLocks noGrp="1"/>
          </p:cNvSpPr>
          <p:nvPr>
            <p:ph type="body" sz="quarter" idx="14" hasCustomPrompt="1"/>
          </p:nvPr>
        </p:nvSpPr>
        <p:spPr/>
        <p:txBody>
          <a:bodyPr>
            <a:normAutofit fontScale="60000"/>
          </a:bodyPr>
          <a:lstStyle/>
          <a:p>
            <a:pPr algn="ctr">
              <a:lnSpc>
                <a:spcPct val="100000"/>
              </a:lnSpc>
              <a:spcBef>
                <a:spcPts val="1000"/>
              </a:spcBef>
            </a:pPr>
            <a:r>
              <a:rPr lang="en-US" sz="1600" b="0" i="0" u="none" strike="noStrike">
                <a:solidFill>
                  <a:srgbClr val="000000"/>
                </a:solidFill>
                <a:latin typeface="微软雅黑" panose="020B0503020204020204" charset="-122"/>
              </a:rPr>
              <a:t>2025.9.10</a:t>
            </a:r>
            <a:endParaRPr lang="en-US" sz="1600" b="0" i="0" u="none" strike="noStrike">
              <a:solidFill>
                <a:srgbClr val="000000"/>
              </a:solidFill>
              <a:latin typeface="微软雅黑" panose="020B0503020204020204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descr="d558ddf7-d57d-4ba0-8f65-80da2e94ece7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en-US" sz="2800" b="1" i="0" u="none">
                <a:solidFill>
                  <a:srgbClr val="FFFFFF"/>
                </a:solidFill>
                <a:ea typeface="微软雅黑" panose="020B0503020204020204" charset="-122"/>
              </a:rPr>
              <a:t>国内外研究现状</a:t>
            </a:r>
            <a:endParaRPr lang="en-US" sz="2800" b="1" i="0" u="none">
              <a:solidFill>
                <a:srgbClr val="FFFFFF"/>
              </a:solidFill>
              <a:ea typeface="微软雅黑" panose="020B0503020204020204" charset="-122"/>
            </a:endParaRPr>
          </a:p>
        </p:txBody>
      </p:sp>
      <p:grpSp>
        <p:nvGrpSpPr>
          <p:cNvPr id="55" name="4326fec9-df98-4e2f-b07e-dcaf8230a270.source.3.zh-Hans.pptx" descr="1a73aa09-a5ed-4e0c-9fc0-d6bac12aa3e4"/>
          <p:cNvGrpSpPr/>
          <p:nvPr>
            <p:custDataLst>
              <p:tags r:id="rId1"/>
            </p:custDataLst>
          </p:nvPr>
        </p:nvGrpSpPr>
        <p:grpSpPr>
          <a:xfrm>
            <a:off x="660400" y="1130300"/>
            <a:ext cx="10858500" cy="5003800"/>
            <a:chOff x="660400" y="1130300"/>
            <a:chExt cx="10858500" cy="5003800"/>
          </a:xfrm>
        </p:grpSpPr>
        <p:sp>
          <p:nvSpPr>
            <p:cNvPr id="32" name="PictureMisc"/>
            <p:cNvSpPr/>
            <p:nvPr/>
          </p:nvSpPr>
          <p:spPr>
            <a:xfrm>
              <a:off x="7518400" y="1943100"/>
              <a:ext cx="4000500" cy="4000500"/>
            </a:xfrm>
            <a:prstGeom prst="snip2DiagRect">
              <a:avLst/>
            </a:prstGeom>
            <a:blipFill rotWithShape="1">
              <a:blip r:embed="rId2"/>
              <a:srcRect/>
              <a:stretch>
                <a:fillRect l="-38747" t="154" r="-39684" b="-154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</a:p>
          </p:txBody>
        </p:sp>
        <p:sp>
          <p:nvSpPr>
            <p:cNvPr id="33" name="Title" descr="f321b187-ff1c-47bd-a065-df05505ebacd"/>
            <p:cNvSpPr txBox="1"/>
            <p:nvPr/>
          </p:nvSpPr>
          <p:spPr>
            <a:xfrm>
              <a:off x="660400" y="1130300"/>
              <a:ext cx="10858500" cy="461665"/>
            </a:xfrm>
            <a:prstGeom prst="rect">
              <a:avLst/>
            </a:prstGeom>
            <a:noFill/>
          </p:spPr>
          <p:txBody>
            <a:bodyPr vert="horz" wrap="square" rtlCol="0" anchor="ctr">
              <a:normAutofit/>
            </a:bodyPr>
            <a:lstStyle/>
            <a:p>
              <a:pPr algn="ctr"/>
              <a:r>
                <a:rPr lang="en-US" sz="2400" b="1" i="0" u="none">
                  <a:solidFill>
                    <a:srgbClr val="FFFFFF"/>
                  </a:solidFill>
                  <a:ea typeface="微软雅黑" panose="020B0503020204020204" charset="-122"/>
                </a:rPr>
                <a:t>了解行业技术发展水平</a:t>
              </a:r>
              <a:endParaRPr lang="en-US" sz="2400" b="1" i="0" u="none">
                <a:solidFill>
                  <a:srgbClr val="FFFFFF"/>
                </a:solidFill>
                <a:ea typeface="微软雅黑" panose="020B0503020204020204" charset="-122"/>
              </a:endParaRPr>
            </a:p>
          </p:txBody>
        </p:sp>
        <p:grpSp>
          <p:nvGrpSpPr>
            <p:cNvPr id="52" name="组合 51" descr="2c4b1ceb-9e32-4768-8825-73827ea6c5ce"/>
            <p:cNvGrpSpPr/>
            <p:nvPr/>
          </p:nvGrpSpPr>
          <p:grpSpPr>
            <a:xfrm>
              <a:off x="673101" y="1943101"/>
              <a:ext cx="5680120" cy="1228902"/>
              <a:chOff x="673101" y="1943101"/>
              <a:chExt cx="5680120" cy="1228902"/>
            </a:xfrm>
          </p:grpSpPr>
          <p:sp>
            <p:nvSpPr>
              <p:cNvPr id="41" name="ComponentBackground1" descr="85f24ae8-f023-40f0-92cb-2e5b9048ed4b"/>
              <p:cNvSpPr/>
              <p:nvPr>
                <p:custDataLst>
                  <p:tags r:id="rId3"/>
                </p:custDataLst>
              </p:nvPr>
            </p:nvSpPr>
            <p:spPr>
              <a:xfrm>
                <a:off x="673101" y="1943101"/>
                <a:ext cx="5671943" cy="1214051"/>
              </a:xfrm>
              <a:prstGeom prst="snip2DiagRect">
                <a:avLst/>
              </a:prstGeom>
              <a:noFill/>
              <a:ln w="12700">
                <a:solidFill>
                  <a:schemeClr val="accent1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</a:p>
            </p:txBody>
          </p:sp>
          <p:sp>
            <p:nvSpPr>
              <p:cNvPr id="42" name="Shape1" descr="f03f9b68-7517-44be-b3a2-8c4ee561a19e"/>
              <p:cNvSpPr/>
              <p:nvPr>
                <p:custDataLst>
                  <p:tags r:id="rId4"/>
                </p:custDataLst>
              </p:nvPr>
            </p:nvSpPr>
            <p:spPr>
              <a:xfrm>
                <a:off x="5913765" y="2732547"/>
                <a:ext cx="439456" cy="439456"/>
              </a:xfrm>
              <a:custGeom>
                <a:avLst/>
                <a:gdLst>
                  <a:gd name="connsiteX0" fmla="*/ 1295400 w 1295400"/>
                  <a:gd name="connsiteY0" fmla="*/ 0 h 1295400"/>
                  <a:gd name="connsiteX1" fmla="*/ 1295400 w 1295400"/>
                  <a:gd name="connsiteY1" fmla="*/ 1295400 h 1295400"/>
                  <a:gd name="connsiteX2" fmla="*/ 0 w 1295400"/>
                  <a:gd name="connsiteY2" fmla="*/ 1295400 h 1295400"/>
                  <a:gd name="connsiteX3" fmla="*/ 63501 w 1295400"/>
                  <a:gd name="connsiteY3" fmla="*/ 1231899 h 1295400"/>
                  <a:gd name="connsiteX4" fmla="*/ 1231899 w 1295400"/>
                  <a:gd name="connsiteY4" fmla="*/ 1231899 h 1295400"/>
                  <a:gd name="connsiteX5" fmla="*/ 1231899 w 1295400"/>
                  <a:gd name="connsiteY5" fmla="*/ 63501 h 1295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5400" h="1295400">
                    <a:moveTo>
                      <a:pt x="1295400" y="0"/>
                    </a:moveTo>
                    <a:lnTo>
                      <a:pt x="1295400" y="1295400"/>
                    </a:lnTo>
                    <a:lnTo>
                      <a:pt x="0" y="1295400"/>
                    </a:lnTo>
                    <a:lnTo>
                      <a:pt x="63501" y="1231899"/>
                    </a:lnTo>
                    <a:lnTo>
                      <a:pt x="1231899" y="1231899"/>
                    </a:lnTo>
                    <a:lnTo>
                      <a:pt x="1231899" y="63501"/>
                    </a:lnTo>
                    <a:close/>
                  </a:path>
                </a:pathLst>
              </a:custGeom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</a:p>
            </p:txBody>
          </p:sp>
          <p:grpSp>
            <p:nvGrpSpPr>
              <p:cNvPr id="43" name="组合 42" descr="c01f4e90-ee4e-45c0-978a-26e511e5f528"/>
              <p:cNvGrpSpPr/>
              <p:nvPr/>
            </p:nvGrpSpPr>
            <p:grpSpPr>
              <a:xfrm>
                <a:off x="830769" y="2053469"/>
                <a:ext cx="5265231" cy="1018432"/>
                <a:chOff x="7275156" y="1417648"/>
                <a:chExt cx="7126013" cy="2058586"/>
              </a:xfrm>
              <a:noFill/>
            </p:grpSpPr>
            <p:sp>
              <p:nvSpPr>
                <p:cNvPr id="44" name="Bullet1" descr="a90d59b4-58fb-4c05-b614-02b56a0e2a44"/>
                <p:cNvSpPr/>
                <p:nvPr>
                  <p:custDataLst>
                    <p:tags r:id="rId5"/>
                  </p:custDataLst>
                </p:nvPr>
              </p:nvSpPr>
              <p:spPr>
                <a:xfrm>
                  <a:off x="7275157" y="1417648"/>
                  <a:ext cx="7126012" cy="734864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l"/>
                  <a:r>
                    <a:rPr lang="en-US" sz="1800" b="1" i="0" u="none">
                      <a:solidFill>
                        <a:srgbClr val="FFFFFF"/>
                      </a:solidFill>
                      <a:ea typeface="微软雅黑" panose="020B0503020204020204" charset="-122"/>
                    </a:rPr>
                    <a:t>国内研究现状</a:t>
                  </a:r>
                  <a:endParaRPr lang="en-US" sz="1800" b="1" i="0" u="none">
                    <a:solidFill>
                      <a:srgbClr val="FFFFFF"/>
                    </a:solidFill>
                    <a:ea typeface="微软雅黑" panose="020B0503020204020204" charset="-122"/>
                  </a:endParaRPr>
                </a:p>
              </p:txBody>
            </p:sp>
            <p:sp>
              <p:nvSpPr>
                <p:cNvPr id="45" name="Text1" descr="9606ee33-1edf-47ad-8ef8-a11c32198729"/>
                <p:cNvSpPr/>
                <p:nvPr>
                  <p:custDataLst>
                    <p:tags r:id="rId6"/>
                  </p:custDataLst>
                </p:nvPr>
              </p:nvSpPr>
              <p:spPr>
                <a:xfrm>
                  <a:off x="7275156" y="2152514"/>
                  <a:ext cx="7125999" cy="132372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l">
                    <a:lnSpc>
                      <a:spcPct val="120000"/>
                    </a:lnSpc>
                  </a:pPr>
                  <a:r>
                    <a:rPr lang="zh-CN" altLang="en-US" sz="1400" b="0" i="0" u="none">
                      <a:solidFill>
                        <a:srgbClr val="FFFFFF"/>
                      </a:solidFill>
                      <a:ea typeface="微软雅黑" panose="020B0503020204020204" charset="-122"/>
                    </a:rPr>
                    <a:t>国内水产养殖智能化监测技术发展快，可实现多参数监测，但在成本控制、系统集成度上仍有不足，中小养殖户普及度待提升。</a:t>
                  </a:r>
                  <a:endParaRPr lang="zh-CN" altLang="en-US" sz="1400" b="0" i="0" u="none">
                    <a:solidFill>
                      <a:srgbClr val="FFFFFF"/>
                    </a:solidFill>
                    <a:ea typeface="微软雅黑" panose="020B0503020204020204" charset="-122"/>
                  </a:endParaRPr>
                </a:p>
              </p:txBody>
            </p:sp>
          </p:grpSp>
        </p:grpSp>
        <p:grpSp>
          <p:nvGrpSpPr>
            <p:cNvPr id="53" name="组合 52" descr="cf3b4e12-d434-4da6-89ab-c5684cd4e62b"/>
            <p:cNvGrpSpPr/>
            <p:nvPr/>
          </p:nvGrpSpPr>
          <p:grpSpPr>
            <a:xfrm>
              <a:off x="660401" y="3424149"/>
              <a:ext cx="5680120" cy="1228902"/>
              <a:chOff x="660401" y="3424149"/>
              <a:chExt cx="5680120" cy="1228902"/>
            </a:xfrm>
          </p:grpSpPr>
          <p:sp>
            <p:nvSpPr>
              <p:cNvPr id="36" name="ComponentBackground2" descr="f832fa4a-16b7-434f-a078-f5d4dc1df14c"/>
              <p:cNvSpPr/>
              <p:nvPr>
                <p:custDataLst>
                  <p:tags r:id="rId7"/>
                </p:custDataLst>
              </p:nvPr>
            </p:nvSpPr>
            <p:spPr>
              <a:xfrm>
                <a:off x="660401" y="3424149"/>
                <a:ext cx="5671943" cy="1214051"/>
              </a:xfrm>
              <a:prstGeom prst="snip2DiagRect">
                <a:avLst/>
              </a:prstGeom>
              <a:noFill/>
              <a:ln w="12700">
                <a:solidFill>
                  <a:schemeClr val="accent2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</a:p>
            </p:txBody>
          </p:sp>
          <p:sp>
            <p:nvSpPr>
              <p:cNvPr id="37" name="Shape2" descr="72dfa998-4cf1-402e-80d8-b9b627c27796"/>
              <p:cNvSpPr/>
              <p:nvPr>
                <p:custDataLst>
                  <p:tags r:id="rId8"/>
                </p:custDataLst>
              </p:nvPr>
            </p:nvSpPr>
            <p:spPr>
              <a:xfrm>
                <a:off x="5901065" y="4213595"/>
                <a:ext cx="439456" cy="439456"/>
              </a:xfrm>
              <a:custGeom>
                <a:avLst/>
                <a:gdLst>
                  <a:gd name="connsiteX0" fmla="*/ 1295400 w 1295400"/>
                  <a:gd name="connsiteY0" fmla="*/ 0 h 1295400"/>
                  <a:gd name="connsiteX1" fmla="*/ 1295400 w 1295400"/>
                  <a:gd name="connsiteY1" fmla="*/ 1295400 h 1295400"/>
                  <a:gd name="connsiteX2" fmla="*/ 0 w 1295400"/>
                  <a:gd name="connsiteY2" fmla="*/ 1295400 h 1295400"/>
                  <a:gd name="connsiteX3" fmla="*/ 63501 w 1295400"/>
                  <a:gd name="connsiteY3" fmla="*/ 1231899 h 1295400"/>
                  <a:gd name="connsiteX4" fmla="*/ 1231899 w 1295400"/>
                  <a:gd name="connsiteY4" fmla="*/ 1231899 h 1295400"/>
                  <a:gd name="connsiteX5" fmla="*/ 1231899 w 1295400"/>
                  <a:gd name="connsiteY5" fmla="*/ 63501 h 1295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5400" h="1295400">
                    <a:moveTo>
                      <a:pt x="1295400" y="0"/>
                    </a:moveTo>
                    <a:lnTo>
                      <a:pt x="1295400" y="1295400"/>
                    </a:lnTo>
                    <a:lnTo>
                      <a:pt x="0" y="1295400"/>
                    </a:lnTo>
                    <a:lnTo>
                      <a:pt x="63501" y="1231899"/>
                    </a:lnTo>
                    <a:lnTo>
                      <a:pt x="1231899" y="1231899"/>
                    </a:lnTo>
                    <a:lnTo>
                      <a:pt x="1231899" y="63501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</a:p>
            </p:txBody>
          </p:sp>
          <p:grpSp>
            <p:nvGrpSpPr>
              <p:cNvPr id="38" name="组合 37" descr="4bd0691d-f67c-4a13-9bbc-8c3a5c5a46c4"/>
              <p:cNvGrpSpPr/>
              <p:nvPr/>
            </p:nvGrpSpPr>
            <p:grpSpPr>
              <a:xfrm>
                <a:off x="818069" y="3534517"/>
                <a:ext cx="5265231" cy="1018432"/>
                <a:chOff x="7275156" y="1417648"/>
                <a:chExt cx="4641247" cy="2058586"/>
              </a:xfrm>
              <a:noFill/>
            </p:grpSpPr>
            <p:sp>
              <p:nvSpPr>
                <p:cNvPr id="39" name="Bullet2" descr="cd82c807-8bff-4c86-90d8-1e4f531e773a"/>
                <p:cNvSpPr/>
                <p:nvPr>
                  <p:custDataLst>
                    <p:tags r:id="rId9"/>
                  </p:custDataLst>
                </p:nvPr>
              </p:nvSpPr>
              <p:spPr>
                <a:xfrm>
                  <a:off x="7275157" y="1417648"/>
                  <a:ext cx="4641246" cy="734865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l"/>
                  <a:r>
                    <a:rPr lang="en-US" sz="1800" b="1" i="0" u="none">
                      <a:solidFill>
                        <a:srgbClr val="FFFFFF"/>
                      </a:solidFill>
                      <a:ea typeface="微软雅黑" panose="020B0503020204020204" charset="-122"/>
                    </a:rPr>
                    <a:t>国外研究现状</a:t>
                  </a:r>
                  <a:endParaRPr lang="en-US" sz="1800" b="1" i="0" u="none">
                    <a:solidFill>
                      <a:srgbClr val="FFFFFF"/>
                    </a:solidFill>
                    <a:ea typeface="微软雅黑" panose="020B0503020204020204" charset="-122"/>
                  </a:endParaRPr>
                </a:p>
              </p:txBody>
            </p:sp>
            <p:sp>
              <p:nvSpPr>
                <p:cNvPr id="40" name="Text2" descr="f76e7662-c891-4e49-b913-9f3a6d04365d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7275156" y="2152514"/>
                  <a:ext cx="4641238" cy="132372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l">
                    <a:lnSpc>
                      <a:spcPct val="120000"/>
                    </a:lnSpc>
                  </a:pPr>
                  <a:r>
                    <a:rPr lang="zh-CN" altLang="en-US" sz="1400" b="0" i="0" u="none">
                      <a:solidFill>
                        <a:srgbClr val="FFFFFF"/>
                      </a:solidFill>
                      <a:ea typeface="微软雅黑" panose="020B0503020204020204" charset="-122"/>
                    </a:rPr>
                    <a:t>国外技术成熟，监测精度高、系统稳定性强，但成本高昂，且功能设计难契合国内中小规模鱼塘养殖的实际需求。</a:t>
                  </a:r>
                  <a:endParaRPr lang="zh-CN" altLang="en-US" sz="1400" b="0" i="0" u="none">
                    <a:solidFill>
                      <a:srgbClr val="FFFFFF"/>
                    </a:solidFill>
                    <a:ea typeface="微软雅黑" panose="020B0503020204020204" charset="-122"/>
                  </a:endParaRPr>
                </a:p>
              </p:txBody>
            </p:sp>
          </p:grpSp>
        </p:grpSp>
        <p:grpSp>
          <p:nvGrpSpPr>
            <p:cNvPr id="54" name="组合 53" descr="44ea3aa0-37ab-46d9-b03f-abc961e82574"/>
            <p:cNvGrpSpPr/>
            <p:nvPr/>
          </p:nvGrpSpPr>
          <p:grpSpPr>
            <a:xfrm>
              <a:off x="676072" y="4905198"/>
              <a:ext cx="5680120" cy="1228902"/>
              <a:chOff x="676072" y="4905198"/>
              <a:chExt cx="5680120" cy="1228902"/>
            </a:xfrm>
          </p:grpSpPr>
          <p:sp>
            <p:nvSpPr>
              <p:cNvPr id="47" name="ComponentBackground3" descr="1ecccdef-b11f-4cf9-bf24-a7375fe3d84d"/>
              <p:cNvSpPr/>
              <p:nvPr>
                <p:custDataLst>
                  <p:tags r:id="rId11"/>
                </p:custDataLst>
              </p:nvPr>
            </p:nvSpPr>
            <p:spPr>
              <a:xfrm>
                <a:off x="676072" y="4905198"/>
                <a:ext cx="5671943" cy="1214051"/>
              </a:xfrm>
              <a:prstGeom prst="snip2DiagRect">
                <a:avLst/>
              </a:prstGeom>
              <a:noFill/>
              <a:ln w="12700">
                <a:solidFill>
                  <a:schemeClr val="accent3">
                    <a:alpha val="5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</a:p>
            </p:txBody>
          </p:sp>
          <p:sp>
            <p:nvSpPr>
              <p:cNvPr id="48" name="Shape3" descr="51668f75-a707-4d87-9c70-1430de4e4356"/>
              <p:cNvSpPr/>
              <p:nvPr>
                <p:custDataLst>
                  <p:tags r:id="rId12"/>
                </p:custDataLst>
              </p:nvPr>
            </p:nvSpPr>
            <p:spPr>
              <a:xfrm>
                <a:off x="5916736" y="5694644"/>
                <a:ext cx="439456" cy="439456"/>
              </a:xfrm>
              <a:custGeom>
                <a:avLst/>
                <a:gdLst>
                  <a:gd name="connsiteX0" fmla="*/ 1295400 w 1295400"/>
                  <a:gd name="connsiteY0" fmla="*/ 0 h 1295400"/>
                  <a:gd name="connsiteX1" fmla="*/ 1295400 w 1295400"/>
                  <a:gd name="connsiteY1" fmla="*/ 1295400 h 1295400"/>
                  <a:gd name="connsiteX2" fmla="*/ 0 w 1295400"/>
                  <a:gd name="connsiteY2" fmla="*/ 1295400 h 1295400"/>
                  <a:gd name="connsiteX3" fmla="*/ 63501 w 1295400"/>
                  <a:gd name="connsiteY3" fmla="*/ 1231899 h 1295400"/>
                  <a:gd name="connsiteX4" fmla="*/ 1231899 w 1295400"/>
                  <a:gd name="connsiteY4" fmla="*/ 1231899 h 1295400"/>
                  <a:gd name="connsiteX5" fmla="*/ 1231899 w 1295400"/>
                  <a:gd name="connsiteY5" fmla="*/ 63501 h 1295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95400" h="1295400">
                    <a:moveTo>
                      <a:pt x="1295400" y="0"/>
                    </a:moveTo>
                    <a:lnTo>
                      <a:pt x="1295400" y="1295400"/>
                    </a:lnTo>
                    <a:lnTo>
                      <a:pt x="0" y="1295400"/>
                    </a:lnTo>
                    <a:lnTo>
                      <a:pt x="63501" y="1231899"/>
                    </a:lnTo>
                    <a:lnTo>
                      <a:pt x="1231899" y="1231899"/>
                    </a:lnTo>
                    <a:lnTo>
                      <a:pt x="1231899" y="6350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</a:p>
            </p:txBody>
          </p:sp>
          <p:grpSp>
            <p:nvGrpSpPr>
              <p:cNvPr id="49" name="组合 48" descr="7c676cad-73f8-4e8c-ad05-0ce545622a4d"/>
              <p:cNvGrpSpPr/>
              <p:nvPr/>
            </p:nvGrpSpPr>
            <p:grpSpPr>
              <a:xfrm>
                <a:off x="833740" y="5015566"/>
                <a:ext cx="5265231" cy="1018432"/>
                <a:chOff x="7275156" y="1417648"/>
                <a:chExt cx="4641247" cy="2058586"/>
              </a:xfrm>
              <a:noFill/>
            </p:grpSpPr>
            <p:sp>
              <p:nvSpPr>
                <p:cNvPr id="50" name="Bullet3" descr="26410cc9-cc6f-4c44-bb8c-32543a419537"/>
                <p:cNvSpPr/>
                <p:nvPr>
                  <p:custDataLst>
                    <p:tags r:id="rId13"/>
                  </p:custDataLst>
                </p:nvPr>
              </p:nvSpPr>
              <p:spPr>
                <a:xfrm>
                  <a:off x="7275157" y="1417648"/>
                  <a:ext cx="4641246" cy="734865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b" anchorCtr="0">
                  <a:normAutofit lnSpcReduction="1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l"/>
                  <a:r>
                    <a:rPr lang="en-US" sz="1800" b="1" i="0" u="none">
                      <a:solidFill>
                        <a:srgbClr val="FFFFFF"/>
                      </a:solidFill>
                      <a:ea typeface="微软雅黑" panose="020B0503020204020204" charset="-122"/>
                    </a:rPr>
                    <a:t>国内技术进展特征</a:t>
                  </a:r>
                  <a:endParaRPr lang="en-US" sz="1800" b="1" i="0" u="none">
                    <a:solidFill>
                      <a:srgbClr val="FFFFFF"/>
                    </a:solidFill>
                    <a:ea typeface="微软雅黑" panose="020B0503020204020204" charset="-122"/>
                  </a:endParaRPr>
                </a:p>
              </p:txBody>
            </p:sp>
            <p:sp>
              <p:nvSpPr>
                <p:cNvPr id="51" name="Text3" descr="7ee0a2bc-df1f-42d2-97fe-2e56ad7b4f64"/>
                <p:cNvSpPr/>
                <p:nvPr>
                  <p:custDataLst>
                    <p:tags r:id="rId14"/>
                  </p:custDataLst>
                </p:nvPr>
              </p:nvSpPr>
              <p:spPr>
                <a:xfrm>
                  <a:off x="7275156" y="2152514"/>
                  <a:ext cx="4641238" cy="1323720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lIns="91440" tIns="45720" rIns="91440" bIns="45720" rtlCol="0" anchor="t" anchorCtr="0">
                  <a:normAutofit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l">
                    <a:lnSpc>
                      <a:spcPct val="120000"/>
                    </a:lnSpc>
                  </a:pPr>
                  <a:r>
                    <a:rPr lang="zh-CN" altLang="en-US" sz="1400" b="0" i="0" u="none">
                      <a:solidFill>
                        <a:srgbClr val="FFFFFF"/>
                      </a:solidFill>
                      <a:ea typeface="微软雅黑" panose="020B0503020204020204" charset="-122"/>
                    </a:rPr>
                    <a:t>国内技术从理论研究逐步落地实践，从单一参数监测向多参数集成监测发展，填补了中小规模鱼塘智能化监测的市场空白。</a:t>
                  </a:r>
                  <a:endParaRPr lang="en-US" sz="1400" b="0" i="0" u="none">
                    <a:solidFill>
                      <a:srgbClr val="FFFFFF"/>
                    </a:solidFill>
                    <a:ea typeface="微软雅黑" panose="020B0503020204020204" charset="-122"/>
                  </a:endParaRPr>
                </a:p>
              </p:txBody>
            </p:sp>
          </p:grpSp>
        </p:grpSp>
      </p:grp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descr="d558ddf7-d57d-4ba0-8f65-80da2e94ece7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en-US" sz="2800" b="1" i="0" u="none">
                <a:solidFill>
                  <a:srgbClr val="FFFFFF"/>
                </a:solidFill>
                <a:ea typeface="微软雅黑" panose="020B0503020204020204" charset="-122"/>
              </a:rPr>
              <a:t>创新点与项目特色</a:t>
            </a:r>
            <a:endParaRPr lang="en-US" sz="2800" b="1" i="0" u="none">
              <a:solidFill>
                <a:srgbClr val="FFFFFF"/>
              </a:solidFill>
              <a:ea typeface="微软雅黑" panose="020B0503020204020204" charset="-122"/>
            </a:endParaRPr>
          </a:p>
        </p:txBody>
      </p:sp>
      <p:grpSp>
        <p:nvGrpSpPr>
          <p:cNvPr id="7" name="9e976759-549c-4ed6-835d-b7094cdc1143.source.4.zh-Hans.pptx" descr="0aa88187-0f8b-43e6-94dd-caf383908fef"/>
          <p:cNvGrpSpPr/>
          <p:nvPr>
            <p:custDataLst>
              <p:tags r:id="rId1"/>
            </p:custDataLst>
          </p:nvPr>
        </p:nvGrpSpPr>
        <p:grpSpPr>
          <a:xfrm>
            <a:off x="660400" y="1266825"/>
            <a:ext cx="10858500" cy="4867275"/>
            <a:chOff x="660400" y="1266825"/>
            <a:chExt cx="10858500" cy="4867275"/>
          </a:xfrm>
        </p:grpSpPr>
        <p:sp>
          <p:nvSpPr>
            <p:cNvPr id="109" name="椭圆 108" descr="6e1419e0-cf9b-43aa-bf01-5fa4c254cca6"/>
            <p:cNvSpPr/>
            <p:nvPr>
              <p:custDataLst>
                <p:tags r:id="rId2"/>
              </p:custDataLst>
            </p:nvPr>
          </p:nvSpPr>
          <p:spPr>
            <a:xfrm>
              <a:off x="3724272" y="1266825"/>
              <a:ext cx="4730758" cy="4730750"/>
            </a:xfrm>
            <a:prstGeom prst="ellipse">
              <a:avLst/>
            </a:prstGeom>
            <a:noFill/>
            <a:ln w="25400" cap="flat">
              <a:solidFill>
                <a:schemeClr val="accent1">
                  <a:alpha val="40000"/>
                </a:schemeClr>
              </a:solidFill>
              <a:prstDash val="sysDot"/>
              <a:miter/>
            </a:ln>
          </p:spPr>
          <p:txBody>
            <a:bodyPr rtlCol="0" anchor="ctr"/>
            <a:lstStyle/>
            <a:p>
              <a:pPr algn="l"/>
            </a:p>
          </p:txBody>
        </p:sp>
        <p:sp>
          <p:nvSpPr>
            <p:cNvPr id="6" name="椭圆 5" descr="8c47c0c2-9243-4113-b70d-bbd792f71ebe"/>
            <p:cNvSpPr/>
            <p:nvPr>
              <p:custDataLst>
                <p:tags r:id="rId3"/>
              </p:custDataLst>
            </p:nvPr>
          </p:nvSpPr>
          <p:spPr>
            <a:xfrm>
              <a:off x="4392954" y="1935505"/>
              <a:ext cx="3393394" cy="3393390"/>
            </a:xfrm>
            <a:prstGeom prst="ellipse">
              <a:avLst/>
            </a:prstGeom>
            <a:noFill/>
            <a:ln w="25400" cap="flat">
              <a:solidFill>
                <a:schemeClr val="accent1">
                  <a:alpha val="40000"/>
                </a:schemeClr>
              </a:solidFill>
              <a:prstDash val="sysDot"/>
              <a:miter/>
            </a:ln>
          </p:spPr>
          <p:txBody>
            <a:bodyPr rtlCol="0" anchor="ctr"/>
            <a:lstStyle/>
            <a:p>
              <a:pPr algn="l"/>
            </a:p>
          </p:txBody>
        </p:sp>
        <p:sp>
          <p:nvSpPr>
            <p:cNvPr id="3" name="Oval 5_1" descr="d0a9e8bc-a0bd-49b1-921b-2aee5f9b0146"/>
            <p:cNvSpPr/>
            <p:nvPr>
              <p:custDataLst>
                <p:tags r:id="rId4"/>
              </p:custDataLst>
            </p:nvPr>
          </p:nvSpPr>
          <p:spPr>
            <a:xfrm>
              <a:off x="4392954" y="1935505"/>
              <a:ext cx="3393394" cy="3393390"/>
            </a:xfrm>
            <a:prstGeom prst="arc">
              <a:avLst>
                <a:gd name="adj1" fmla="val 16330278"/>
                <a:gd name="adj2" fmla="val 21116435"/>
              </a:avLst>
            </a:prstGeom>
            <a:noFill/>
            <a:ln w="190500">
              <a:gradFill>
                <a:gsLst>
                  <a:gs pos="23000">
                    <a:schemeClr val="accent2">
                      <a:lumMod val="60000"/>
                      <a:lumOff val="40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2700000" scaled="0"/>
              </a:gra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4" name="Oval 5_1_1" descr="ee25ba52-d40f-4e3e-a774-8e328c028b69"/>
            <p:cNvSpPr/>
            <p:nvPr>
              <p:custDataLst>
                <p:tags r:id="rId5"/>
              </p:custDataLst>
            </p:nvPr>
          </p:nvSpPr>
          <p:spPr>
            <a:xfrm>
              <a:off x="4392954" y="1935505"/>
              <a:ext cx="3393394" cy="3393390"/>
            </a:xfrm>
            <a:prstGeom prst="arc">
              <a:avLst>
                <a:gd name="adj1" fmla="val 1962648"/>
                <a:gd name="adj2" fmla="val 6715678"/>
              </a:avLst>
            </a:prstGeom>
            <a:noFill/>
            <a:ln w="190500">
              <a:gradFill flip="none" rotWithShape="1">
                <a:gsLst>
                  <a:gs pos="23000">
                    <a:schemeClr val="accent2">
                      <a:lumMod val="60000"/>
                      <a:lumOff val="40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10800000" scaled="1"/>
                <a:tileRect/>
              </a:gra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5" name="Oval 5_1_1_1" descr="79f716e4-f3bb-4559-bd83-afd1c75b9fb5"/>
            <p:cNvSpPr/>
            <p:nvPr>
              <p:custDataLst>
                <p:tags r:id="rId6"/>
              </p:custDataLst>
            </p:nvPr>
          </p:nvSpPr>
          <p:spPr>
            <a:xfrm>
              <a:off x="4392954" y="1935505"/>
              <a:ext cx="3393394" cy="3393390"/>
            </a:xfrm>
            <a:prstGeom prst="arc">
              <a:avLst>
                <a:gd name="adj1" fmla="val 8802555"/>
                <a:gd name="adj2" fmla="val 13390511"/>
              </a:avLst>
            </a:prstGeom>
            <a:noFill/>
            <a:ln w="190500">
              <a:gradFill flip="none" rotWithShape="1">
                <a:gsLst>
                  <a:gs pos="23000">
                    <a:schemeClr val="accent2">
                      <a:lumMod val="60000"/>
                      <a:lumOff val="40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18900000" scaled="1"/>
                <a:tileRect/>
              </a:gra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8" name="Title" descr="5a6253ce-3078-4860-8988-05da1382615c"/>
            <p:cNvSpPr/>
            <p:nvPr>
              <p:custDataLst>
                <p:tags r:id="rId7"/>
              </p:custDataLst>
            </p:nvPr>
          </p:nvSpPr>
          <p:spPr>
            <a:xfrm>
              <a:off x="4726667" y="2269217"/>
              <a:ext cx="2725969" cy="2725967"/>
            </a:xfrm>
            <a:prstGeom prst="ellipse">
              <a:avLst/>
            </a:prstGeom>
            <a:gradFill flip="none" rotWithShape="1">
              <a:gsLst>
                <a:gs pos="72000">
                  <a:schemeClr val="accent1">
                    <a:alpha val="60000"/>
                  </a:schemeClr>
                </a:gs>
                <a:gs pos="0">
                  <a:schemeClr val="accent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i="0" u="none">
                  <a:solidFill>
                    <a:srgbClr val="FFFFFF"/>
                  </a:solidFill>
                  <a:ea typeface="微软雅黑" panose="020B0503020204020204" charset="-122"/>
                </a:rPr>
                <a:t>项目的独特优势</a:t>
              </a:r>
              <a:endParaRPr lang="en-US" sz="2400" b="1" i="0" u="none">
                <a:solidFill>
                  <a:srgbClr val="FFFFFF"/>
                </a:solidFill>
                <a:ea typeface="微软雅黑" panose="020B0503020204020204" charset="-122"/>
              </a:endParaRPr>
            </a:p>
          </p:txBody>
        </p:sp>
        <p:grpSp>
          <p:nvGrpSpPr>
            <p:cNvPr id="42" name="组合 41" descr="c52e84a5-12af-4eed-a13f-85609b78a0bb"/>
            <p:cNvGrpSpPr/>
            <p:nvPr/>
          </p:nvGrpSpPr>
          <p:grpSpPr>
            <a:xfrm>
              <a:off x="660400" y="1361313"/>
              <a:ext cx="3856718" cy="2019300"/>
              <a:chOff x="660400" y="1361313"/>
              <a:chExt cx="3856718" cy="2019300"/>
            </a:xfrm>
          </p:grpSpPr>
          <p:sp>
            <p:nvSpPr>
              <p:cNvPr id="21" name="Text1" descr="cb9dfa8a-7b61-42ea-be67-1f081704450a"/>
              <p:cNvSpPr txBox="1"/>
              <p:nvPr>
                <p:custDataLst>
                  <p:tags r:id="rId8"/>
                </p:custDataLst>
              </p:nvPr>
            </p:nvSpPr>
            <p:spPr>
              <a:xfrm flipH="1">
                <a:off x="660400" y="2135519"/>
                <a:ext cx="3244759" cy="1245094"/>
              </a:xfrm>
              <a:prstGeom prst="rect">
                <a:avLst/>
              </a:prstGeom>
              <a:noFill/>
            </p:spPr>
            <p:txBody>
              <a:bodyPr wrap="square" anchor="t" anchorCtr="0">
                <a:normAutofit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400" b="0" i="0" u="none">
                    <a:solidFill>
                      <a:srgbClr val="FFFFFF"/>
                    </a:solidFill>
                    <a:ea typeface="微软雅黑" panose="020B0503020204020204" charset="-122"/>
                  </a:rPr>
                  <a:t>搭建边缘计算核心，整合多源监测数据，通过低带宽实现稳定传输，覆盖鱼塘水体环境监测全流程，提升数据处理与传输的智能化水平，为精准调控提供数据基础。</a:t>
                </a:r>
                <a:endParaRPr lang="zh-CN" altLang="en-US" sz="1400" b="0" i="0" u="non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22" name="Bullet1" descr="30b2fe56-edb1-40bc-9bd0-f4070bb8c56e"/>
              <p:cNvSpPr txBox="1"/>
              <p:nvPr>
                <p:custDataLst>
                  <p:tags r:id="rId9"/>
                </p:custDataLst>
              </p:nvPr>
            </p:nvSpPr>
            <p:spPr>
              <a:xfrm flipH="1">
                <a:off x="660400" y="1361313"/>
                <a:ext cx="3244765" cy="774205"/>
              </a:xfrm>
              <a:prstGeom prst="rect">
                <a:avLst/>
              </a:prstGeom>
              <a:noFill/>
            </p:spPr>
            <p:txBody>
              <a:bodyPr wrap="square" rtlCol="0" anchor="b" anchorCtr="0">
                <a:normAutofit/>
              </a:bodyPr>
              <a:lstStyle/>
              <a:p>
                <a:pPr algn="l"/>
                <a:r>
                  <a:rPr lang="en-US" sz="1800" b="1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全链路智能化监测</a:t>
                </a:r>
                <a:endParaRPr lang="en-US" sz="1800" b="1" i="0" u="none" strike="noStrik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31" name="Shape1" descr="754eb631-6b18-4a17-94df-74baf8e9841c"/>
              <p:cNvSpPr/>
              <p:nvPr>
                <p:custDataLst>
                  <p:tags r:id="rId10"/>
                </p:custDataLst>
              </p:nvPr>
            </p:nvSpPr>
            <p:spPr>
              <a:xfrm>
                <a:off x="3946113" y="1845074"/>
                <a:ext cx="571005" cy="571005"/>
              </a:xfrm>
              <a:custGeom>
                <a:avLst/>
                <a:gdLst>
                  <a:gd name="connsiteX0" fmla="*/ 616817 w 616816"/>
                  <a:gd name="connsiteY0" fmla="*/ 308408 h 616816"/>
                  <a:gd name="connsiteX1" fmla="*/ 308408 w 616816"/>
                  <a:gd name="connsiteY1" fmla="*/ 616817 h 616816"/>
                  <a:gd name="connsiteX2" fmla="*/ 0 w 616816"/>
                  <a:gd name="connsiteY2" fmla="*/ 308408 h 616816"/>
                  <a:gd name="connsiteX3" fmla="*/ 308408 w 616816"/>
                  <a:gd name="connsiteY3" fmla="*/ 0 h 616816"/>
                  <a:gd name="connsiteX4" fmla="*/ 616817 w 616816"/>
                  <a:gd name="connsiteY4" fmla="*/ 308408 h 61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6816" h="616816">
                    <a:moveTo>
                      <a:pt x="616817" y="308408"/>
                    </a:moveTo>
                    <a:cubicBezTo>
                      <a:pt x="616817" y="478738"/>
                      <a:pt x="478738" y="616817"/>
                      <a:pt x="308408" y="616817"/>
                    </a:cubicBezTo>
                    <a:cubicBezTo>
                      <a:pt x="138079" y="616817"/>
                      <a:pt x="0" y="478738"/>
                      <a:pt x="0" y="308408"/>
                    </a:cubicBezTo>
                    <a:cubicBezTo>
                      <a:pt x="0" y="138079"/>
                      <a:pt x="138079" y="0"/>
                      <a:pt x="308408" y="0"/>
                    </a:cubicBezTo>
                    <a:cubicBezTo>
                      <a:pt x="478738" y="0"/>
                      <a:pt x="616817" y="138079"/>
                      <a:pt x="616817" y="308408"/>
                    </a:cubicBezTo>
                    <a:close/>
                  </a:path>
                </a:pathLst>
              </a:custGeom>
              <a:noFill/>
              <a:ln w="25400" cap="flat">
                <a:solidFill>
                  <a:schemeClr val="accent1">
                    <a:alpha val="40000"/>
                  </a:schemeClr>
                </a:solidFill>
                <a:prstDash val="sysDot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32" name="Number1" descr="49f65651-33ae-4af0-9044-ed436d30b5bb"/>
              <p:cNvSpPr txBox="1"/>
              <p:nvPr>
                <p:custDataLst>
                  <p:tags r:id="rId11"/>
                </p:custDataLst>
              </p:nvPr>
            </p:nvSpPr>
            <p:spPr>
              <a:xfrm>
                <a:off x="4007832" y="1910175"/>
                <a:ext cx="447565" cy="440806"/>
              </a:xfrm>
              <a:prstGeom prst="ellipse">
                <a:avLst/>
              </a:prstGeom>
              <a:gradFill flip="none" rotWithShape="0"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50000">
                    <a:schemeClr val="accent1"/>
                  </a:gs>
                </a:gsLst>
                <a:lin ang="2700000" scaled="0"/>
                <a:tileRect/>
              </a:gradFill>
            </p:spPr>
            <p:txBody>
              <a:bodyPr wrap="none" lIns="108000" tIns="108000" rIns="108000" bIns="108000" rtlCol="0" anchor="ctr" anchorCtr="0">
                <a:noAutofit/>
              </a:bodyPr>
              <a:lstStyle>
                <a:defPPr>
                  <a:defRPr lang="en-US"/>
                </a:defPPr>
                <a:lvl1pPr algn="ctr">
                  <a:defRPr kumimoji="1" b="1">
                    <a:solidFill>
                      <a:srgbClr val="FFFFFF"/>
                    </a:solidFill>
                  </a:defRPr>
                </a:lvl1pPr>
                <a:lvl2pPr>
                  <a:defRPr>
                    <a:solidFill>
                      <a:schemeClr val="tx1"/>
                    </a:solidFill>
                  </a:defRPr>
                </a:lvl2pPr>
                <a:lvl3pPr>
                  <a:defRPr>
                    <a:solidFill>
                      <a:schemeClr val="tx1"/>
                    </a:solidFill>
                  </a:defRPr>
                </a:lvl3pPr>
                <a:lvl4pPr>
                  <a:defRPr>
                    <a:solidFill>
                      <a:schemeClr val="tx1"/>
                    </a:solidFill>
                  </a:defRPr>
                </a:lvl4pPr>
                <a:lvl5pPr>
                  <a:defRPr>
                    <a:solidFill>
                      <a:schemeClr val="tx1"/>
                    </a:solidFill>
                  </a:defRPr>
                </a:lvl5pPr>
                <a:lvl6pPr>
                  <a:defRPr>
                    <a:solidFill>
                      <a:schemeClr val="tx1"/>
                    </a:solidFill>
                  </a:defRPr>
                </a:lvl6pPr>
                <a:lvl7pPr>
                  <a:defRPr>
                    <a:solidFill>
                      <a:schemeClr val="tx1"/>
                    </a:solidFill>
                  </a:defRPr>
                </a:lvl7pPr>
                <a:lvl8pPr>
                  <a:defRPr>
                    <a:solidFill>
                      <a:schemeClr val="tx1"/>
                    </a:solidFill>
                  </a:defRPr>
                </a:lvl8pPr>
                <a:lvl9pPr>
                  <a:defRPr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sz="1800" b="1" i="0" u="none">
                    <a:solidFill>
                      <a:srgbClr val="FFFFFF"/>
                    </a:solidFill>
                    <a:latin typeface="Arial" panose="020B0604020202020204"/>
                  </a:rPr>
                  <a:t>1</a:t>
                </a:r>
                <a:endParaRPr lang="en-US" sz="1800" b="1" i="0" u="none">
                  <a:solidFill>
                    <a:srgbClr val="FFFFFF"/>
                  </a:solidFill>
                  <a:latin typeface="Arial" panose="020B0604020202020204"/>
                </a:endParaRPr>
              </a:p>
            </p:txBody>
          </p:sp>
        </p:grpSp>
        <p:grpSp>
          <p:nvGrpSpPr>
            <p:cNvPr id="43" name="组合 42" descr="3ac5ab83-ebbc-4548-bd72-7543ee5d5271"/>
            <p:cNvGrpSpPr/>
            <p:nvPr/>
          </p:nvGrpSpPr>
          <p:grpSpPr>
            <a:xfrm>
              <a:off x="660400" y="4114800"/>
              <a:ext cx="3856718" cy="2019300"/>
              <a:chOff x="660400" y="4114800"/>
              <a:chExt cx="3856718" cy="2019300"/>
            </a:xfrm>
          </p:grpSpPr>
          <p:sp>
            <p:nvSpPr>
              <p:cNvPr id="264" name="Text2" descr="3bd74dc6-9fd0-4af5-ba40-7a8117abd442"/>
              <p:cNvSpPr txBox="1"/>
              <p:nvPr>
                <p:custDataLst>
                  <p:tags r:id="rId12"/>
                </p:custDataLst>
              </p:nvPr>
            </p:nvSpPr>
            <p:spPr>
              <a:xfrm flipH="1">
                <a:off x="660400" y="4889006"/>
                <a:ext cx="3244759" cy="1245094"/>
              </a:xfrm>
              <a:prstGeom prst="rect">
                <a:avLst/>
              </a:prstGeom>
              <a:noFill/>
            </p:spPr>
            <p:txBody>
              <a:bodyPr wrap="square" anchor="t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400" b="0" i="0" u="none">
                    <a:solidFill>
                      <a:srgbClr val="FFFFFF"/>
                    </a:solidFill>
                    <a:ea typeface="微软雅黑" panose="020B0503020204020204" charset="-122"/>
                  </a:rPr>
                  <a:t>支持自动与手动模式协同运作，基于数据驱动提供决策支持，养殖户可根据实际需求灵活切换，既保证自动化管理的高效，又兼顾人工干预的灵活性。</a:t>
                </a:r>
                <a:endParaRPr lang="en-US" sz="1400" b="0" i="0" u="non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269" name="Bullet2" descr="97fd9fdf-b80f-4240-97cc-40da21ec2cb1"/>
              <p:cNvSpPr txBox="1"/>
              <p:nvPr>
                <p:custDataLst>
                  <p:tags r:id="rId13"/>
                </p:custDataLst>
              </p:nvPr>
            </p:nvSpPr>
            <p:spPr>
              <a:xfrm flipH="1">
                <a:off x="660400" y="4114800"/>
                <a:ext cx="3244765" cy="774205"/>
              </a:xfrm>
              <a:prstGeom prst="rect">
                <a:avLst/>
              </a:prstGeom>
              <a:noFill/>
            </p:spPr>
            <p:txBody>
              <a:bodyPr wrap="square" rtlCol="0" anchor="b" anchorCtr="0">
                <a:normAutofit/>
              </a:bodyPr>
              <a:lstStyle/>
              <a:p>
                <a:pPr algn="l"/>
                <a:r>
                  <a:rPr lang="en-US" sz="1800" b="1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双模式养殖管理</a:t>
                </a:r>
                <a:endParaRPr lang="en-US" sz="1800" b="1" i="0" u="none" strike="noStrik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270" name="Shape2" descr="b6030108-127f-4f30-bfed-b6795d029bb9"/>
              <p:cNvSpPr/>
              <p:nvPr>
                <p:custDataLst>
                  <p:tags r:id="rId14"/>
                </p:custDataLst>
              </p:nvPr>
            </p:nvSpPr>
            <p:spPr>
              <a:xfrm>
                <a:off x="3946113" y="4742387"/>
                <a:ext cx="571005" cy="571005"/>
              </a:xfrm>
              <a:custGeom>
                <a:avLst/>
                <a:gdLst>
                  <a:gd name="connsiteX0" fmla="*/ 616817 w 616816"/>
                  <a:gd name="connsiteY0" fmla="*/ 308408 h 616816"/>
                  <a:gd name="connsiteX1" fmla="*/ 308408 w 616816"/>
                  <a:gd name="connsiteY1" fmla="*/ 616817 h 616816"/>
                  <a:gd name="connsiteX2" fmla="*/ 0 w 616816"/>
                  <a:gd name="connsiteY2" fmla="*/ 308408 h 616816"/>
                  <a:gd name="connsiteX3" fmla="*/ 308408 w 616816"/>
                  <a:gd name="connsiteY3" fmla="*/ 0 h 616816"/>
                  <a:gd name="connsiteX4" fmla="*/ 616817 w 616816"/>
                  <a:gd name="connsiteY4" fmla="*/ 308408 h 61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6816" h="616816">
                    <a:moveTo>
                      <a:pt x="616817" y="308408"/>
                    </a:moveTo>
                    <a:cubicBezTo>
                      <a:pt x="616817" y="478738"/>
                      <a:pt x="478738" y="616817"/>
                      <a:pt x="308408" y="616817"/>
                    </a:cubicBezTo>
                    <a:cubicBezTo>
                      <a:pt x="138079" y="616817"/>
                      <a:pt x="0" y="478738"/>
                      <a:pt x="0" y="308408"/>
                    </a:cubicBezTo>
                    <a:cubicBezTo>
                      <a:pt x="0" y="138079"/>
                      <a:pt x="138079" y="0"/>
                      <a:pt x="308408" y="0"/>
                    </a:cubicBezTo>
                    <a:cubicBezTo>
                      <a:pt x="478738" y="0"/>
                      <a:pt x="616817" y="138079"/>
                      <a:pt x="616817" y="308408"/>
                    </a:cubicBezTo>
                    <a:close/>
                  </a:path>
                </a:pathLst>
              </a:custGeom>
              <a:noFill/>
              <a:ln w="25400" cap="flat">
                <a:solidFill>
                  <a:schemeClr val="accent2">
                    <a:alpha val="40000"/>
                  </a:schemeClr>
                </a:solidFill>
                <a:prstDash val="sysDot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271" name="Number2" descr="537a1e99-c502-4410-9e1a-cc61644b29f3"/>
              <p:cNvSpPr txBox="1"/>
              <p:nvPr>
                <p:custDataLst>
                  <p:tags r:id="rId15"/>
                </p:custDataLst>
              </p:nvPr>
            </p:nvSpPr>
            <p:spPr>
              <a:xfrm>
                <a:off x="4007832" y="4807488"/>
                <a:ext cx="447565" cy="440806"/>
              </a:xfrm>
              <a:prstGeom prst="ellipse">
                <a:avLst/>
              </a:prstGeom>
              <a:gradFill flip="none" rotWithShape="0"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50000">
                    <a:schemeClr val="accent2"/>
                  </a:gs>
                </a:gsLst>
                <a:lin ang="2700000" scaled="0"/>
                <a:tileRect/>
              </a:gradFill>
            </p:spPr>
            <p:txBody>
              <a:bodyPr wrap="none" lIns="108000" tIns="108000" rIns="108000" bIns="108000" rtlCol="0" anchor="ctr" anchorCtr="0">
                <a:noAutofit/>
              </a:bodyPr>
              <a:lstStyle>
                <a:defPPr>
                  <a:defRPr lang="en-US"/>
                </a:defPPr>
                <a:lvl1pPr algn="ctr">
                  <a:defRPr kumimoji="1" b="1">
                    <a:solidFill>
                      <a:srgbClr val="FFFFFF"/>
                    </a:solidFill>
                  </a:defRPr>
                </a:lvl1pPr>
                <a:lvl2pPr>
                  <a:defRPr>
                    <a:solidFill>
                      <a:schemeClr val="tx1"/>
                    </a:solidFill>
                  </a:defRPr>
                </a:lvl2pPr>
                <a:lvl3pPr>
                  <a:defRPr>
                    <a:solidFill>
                      <a:schemeClr val="tx1"/>
                    </a:solidFill>
                  </a:defRPr>
                </a:lvl3pPr>
                <a:lvl4pPr>
                  <a:defRPr>
                    <a:solidFill>
                      <a:schemeClr val="tx1"/>
                    </a:solidFill>
                  </a:defRPr>
                </a:lvl4pPr>
                <a:lvl5pPr>
                  <a:defRPr>
                    <a:solidFill>
                      <a:schemeClr val="tx1"/>
                    </a:solidFill>
                  </a:defRPr>
                </a:lvl5pPr>
                <a:lvl6pPr>
                  <a:defRPr>
                    <a:solidFill>
                      <a:schemeClr val="tx1"/>
                    </a:solidFill>
                  </a:defRPr>
                </a:lvl6pPr>
                <a:lvl7pPr>
                  <a:defRPr>
                    <a:solidFill>
                      <a:schemeClr val="tx1"/>
                    </a:solidFill>
                  </a:defRPr>
                </a:lvl7pPr>
                <a:lvl8pPr>
                  <a:defRPr>
                    <a:solidFill>
                      <a:schemeClr val="tx1"/>
                    </a:solidFill>
                  </a:defRPr>
                </a:lvl8pPr>
                <a:lvl9pPr>
                  <a:defRPr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sz="1800" b="1" i="0" u="none">
                    <a:solidFill>
                      <a:srgbClr val="FFFFFF"/>
                    </a:solidFill>
                    <a:latin typeface="Arial" panose="020B0604020202020204"/>
                  </a:rPr>
                  <a:t>2</a:t>
                </a:r>
                <a:endParaRPr lang="en-US" sz="1800" b="1" i="0" u="none">
                  <a:solidFill>
                    <a:srgbClr val="FFFFFF"/>
                  </a:solidFill>
                  <a:latin typeface="Arial" panose="020B0604020202020204"/>
                </a:endParaRPr>
              </a:p>
            </p:txBody>
          </p:sp>
        </p:grpSp>
        <p:grpSp>
          <p:nvGrpSpPr>
            <p:cNvPr id="44" name="组合 43" descr="84a4cbbd-26a5-4abd-b8fa-91a0bd4537bf"/>
            <p:cNvGrpSpPr/>
            <p:nvPr/>
          </p:nvGrpSpPr>
          <p:grpSpPr>
            <a:xfrm>
              <a:off x="7662182" y="1361313"/>
              <a:ext cx="3856718" cy="2019300"/>
              <a:chOff x="7662182" y="1361313"/>
              <a:chExt cx="3856718" cy="2019300"/>
            </a:xfrm>
          </p:grpSpPr>
          <p:sp>
            <p:nvSpPr>
              <p:cNvPr id="38" name="Text3" descr="4cce70e8-e612-43a8-88bf-c78cecb50b04"/>
              <p:cNvSpPr txBox="1"/>
              <p:nvPr>
                <p:custDataLst>
                  <p:tags r:id="rId16"/>
                </p:custDataLst>
              </p:nvPr>
            </p:nvSpPr>
            <p:spPr>
              <a:xfrm>
                <a:off x="8274141" y="2135519"/>
                <a:ext cx="3244759" cy="1245094"/>
              </a:xfrm>
              <a:prstGeom prst="rect">
                <a:avLst/>
              </a:prstGeom>
              <a:noFill/>
            </p:spPr>
            <p:txBody>
              <a:bodyPr wrap="square" anchor="t" anchorCtr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400" b="0" i="0" u="none">
                    <a:solidFill>
                      <a:srgbClr val="FFFFFF"/>
                    </a:solidFill>
                    <a:ea typeface="微软雅黑" panose="020B0503020204020204" charset="-122"/>
                  </a:rPr>
                  <a:t>构建三维盈利体系，针对不同规模养殖主体的差异化需求，提供从前期监测到后期调控的全周期服务，实现场景化精准适配，助力各类养殖户降本增效。</a:t>
                </a:r>
                <a:endParaRPr lang="zh-CN" altLang="en-US" sz="1400" b="0" i="0" u="non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39" name="Bullet3" descr="204b2bb8-1714-41bc-aaa3-29c6c9053d08"/>
              <p:cNvSpPr txBox="1"/>
              <p:nvPr>
                <p:custDataLst>
                  <p:tags r:id="rId17"/>
                </p:custDataLst>
              </p:nvPr>
            </p:nvSpPr>
            <p:spPr>
              <a:xfrm>
                <a:off x="8274135" y="1361313"/>
                <a:ext cx="3244765" cy="774205"/>
              </a:xfrm>
              <a:prstGeom prst="rect">
                <a:avLst/>
              </a:prstGeom>
              <a:noFill/>
            </p:spPr>
            <p:txBody>
              <a:bodyPr wrap="square" rtlCol="0" anchor="b" anchorCtr="0">
                <a:normAutofit/>
              </a:bodyPr>
              <a:lstStyle/>
              <a:p>
                <a:pPr algn="r"/>
                <a:r>
                  <a:rPr lang="en-US" sz="1800" b="1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全周期服务与场景化适配</a:t>
                </a:r>
                <a:endParaRPr lang="en-US" sz="1800" b="1" i="0" u="none" strike="noStrik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40" name="Shape3" descr="617a87b8-69b3-4621-9883-c023d6cab381"/>
              <p:cNvSpPr/>
              <p:nvPr>
                <p:custDataLst>
                  <p:tags r:id="rId18"/>
                </p:custDataLst>
              </p:nvPr>
            </p:nvSpPr>
            <p:spPr>
              <a:xfrm flipH="1">
                <a:off x="7662182" y="1845074"/>
                <a:ext cx="571005" cy="571005"/>
              </a:xfrm>
              <a:custGeom>
                <a:avLst/>
                <a:gdLst>
                  <a:gd name="connsiteX0" fmla="*/ 616817 w 616816"/>
                  <a:gd name="connsiteY0" fmla="*/ 308408 h 616816"/>
                  <a:gd name="connsiteX1" fmla="*/ 308408 w 616816"/>
                  <a:gd name="connsiteY1" fmla="*/ 616817 h 616816"/>
                  <a:gd name="connsiteX2" fmla="*/ 0 w 616816"/>
                  <a:gd name="connsiteY2" fmla="*/ 308408 h 616816"/>
                  <a:gd name="connsiteX3" fmla="*/ 308408 w 616816"/>
                  <a:gd name="connsiteY3" fmla="*/ 0 h 616816"/>
                  <a:gd name="connsiteX4" fmla="*/ 616817 w 616816"/>
                  <a:gd name="connsiteY4" fmla="*/ 308408 h 61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6816" h="616816">
                    <a:moveTo>
                      <a:pt x="616817" y="308408"/>
                    </a:moveTo>
                    <a:cubicBezTo>
                      <a:pt x="616817" y="478738"/>
                      <a:pt x="478738" y="616817"/>
                      <a:pt x="308408" y="616817"/>
                    </a:cubicBezTo>
                    <a:cubicBezTo>
                      <a:pt x="138079" y="616817"/>
                      <a:pt x="0" y="478738"/>
                      <a:pt x="0" y="308408"/>
                    </a:cubicBezTo>
                    <a:cubicBezTo>
                      <a:pt x="0" y="138079"/>
                      <a:pt x="138079" y="0"/>
                      <a:pt x="308408" y="0"/>
                    </a:cubicBezTo>
                    <a:cubicBezTo>
                      <a:pt x="478738" y="0"/>
                      <a:pt x="616817" y="138079"/>
                      <a:pt x="616817" y="308408"/>
                    </a:cubicBezTo>
                    <a:close/>
                  </a:path>
                </a:pathLst>
              </a:custGeom>
              <a:noFill/>
              <a:ln w="25400" cap="flat">
                <a:solidFill>
                  <a:schemeClr val="accent3">
                    <a:alpha val="40000"/>
                  </a:schemeClr>
                </a:solidFill>
                <a:prstDash val="sysDot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41" name="Number3" descr="1a3af092-6c18-49d5-bb02-2d469e86735c"/>
              <p:cNvSpPr txBox="1"/>
              <p:nvPr>
                <p:custDataLst>
                  <p:tags r:id="rId19"/>
                </p:custDataLst>
              </p:nvPr>
            </p:nvSpPr>
            <p:spPr>
              <a:xfrm flipH="1">
                <a:off x="7723903" y="1910175"/>
                <a:ext cx="447565" cy="440806"/>
              </a:xfrm>
              <a:prstGeom prst="ellipse">
                <a:avLst/>
              </a:prstGeom>
              <a:gradFill flip="none" rotWithShape="0">
                <a:gsLst>
                  <a:gs pos="0">
                    <a:schemeClr val="accent3">
                      <a:lumMod val="60000"/>
                      <a:lumOff val="40000"/>
                    </a:schemeClr>
                  </a:gs>
                  <a:gs pos="50000">
                    <a:schemeClr val="accent3"/>
                  </a:gs>
                </a:gsLst>
                <a:lin ang="2700000" scaled="0"/>
                <a:tileRect/>
              </a:gradFill>
            </p:spPr>
            <p:txBody>
              <a:bodyPr wrap="none" lIns="108000" tIns="108000" rIns="108000" bIns="108000" rtlCol="0" anchor="ctr" anchorCtr="0">
                <a:noAutofit/>
              </a:bodyPr>
              <a:lstStyle>
                <a:defPPr>
                  <a:defRPr lang="en-US"/>
                </a:defPPr>
                <a:lvl1pPr algn="ctr">
                  <a:defRPr kumimoji="1" b="1">
                    <a:solidFill>
                      <a:srgbClr val="FFFFFF"/>
                    </a:solidFill>
                  </a:defRPr>
                </a:lvl1pPr>
                <a:lvl2pPr>
                  <a:defRPr>
                    <a:solidFill>
                      <a:schemeClr val="tx1"/>
                    </a:solidFill>
                  </a:defRPr>
                </a:lvl2pPr>
                <a:lvl3pPr>
                  <a:defRPr>
                    <a:solidFill>
                      <a:schemeClr val="tx1"/>
                    </a:solidFill>
                  </a:defRPr>
                </a:lvl3pPr>
                <a:lvl4pPr>
                  <a:defRPr>
                    <a:solidFill>
                      <a:schemeClr val="tx1"/>
                    </a:solidFill>
                  </a:defRPr>
                </a:lvl4pPr>
                <a:lvl5pPr>
                  <a:defRPr>
                    <a:solidFill>
                      <a:schemeClr val="tx1"/>
                    </a:solidFill>
                  </a:defRPr>
                </a:lvl5pPr>
                <a:lvl6pPr>
                  <a:defRPr>
                    <a:solidFill>
                      <a:schemeClr val="tx1"/>
                    </a:solidFill>
                  </a:defRPr>
                </a:lvl6pPr>
                <a:lvl7pPr>
                  <a:defRPr>
                    <a:solidFill>
                      <a:schemeClr val="tx1"/>
                    </a:solidFill>
                  </a:defRPr>
                </a:lvl7pPr>
                <a:lvl8pPr>
                  <a:defRPr>
                    <a:solidFill>
                      <a:schemeClr val="tx1"/>
                    </a:solidFill>
                  </a:defRPr>
                </a:lvl8pPr>
                <a:lvl9pPr>
                  <a:defRPr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sz="1800" b="1" i="0" u="none">
                    <a:solidFill>
                      <a:srgbClr val="FFFFFF"/>
                    </a:solidFill>
                    <a:latin typeface="Arial" panose="020B0604020202020204"/>
                  </a:rPr>
                  <a:t>3</a:t>
                </a:r>
                <a:endParaRPr lang="en-US" sz="1800" b="1" i="0" u="none">
                  <a:solidFill>
                    <a:srgbClr val="FFFFFF"/>
                  </a:solidFill>
                  <a:latin typeface="Arial" panose="020B0604020202020204"/>
                </a:endParaRPr>
              </a:p>
            </p:txBody>
          </p:sp>
        </p:grpSp>
        <p:grpSp>
          <p:nvGrpSpPr>
            <p:cNvPr id="45" name="组合 44" descr="d2ba7662-a815-4cad-a0cb-b02e4e630fd5"/>
            <p:cNvGrpSpPr/>
            <p:nvPr/>
          </p:nvGrpSpPr>
          <p:grpSpPr>
            <a:xfrm>
              <a:off x="7662182" y="4114800"/>
              <a:ext cx="3856718" cy="2019300"/>
              <a:chOff x="7662182" y="4114800"/>
              <a:chExt cx="3856718" cy="2019300"/>
            </a:xfrm>
          </p:grpSpPr>
          <p:sp>
            <p:nvSpPr>
              <p:cNvPr id="34" name="Text4" descr="e22b90cd-c1b5-4fd1-bd01-65f29d33d43f"/>
              <p:cNvSpPr txBox="1"/>
              <p:nvPr>
                <p:custDataLst>
                  <p:tags r:id="rId20"/>
                </p:custDataLst>
              </p:nvPr>
            </p:nvSpPr>
            <p:spPr>
              <a:xfrm>
                <a:off x="8274141" y="4889006"/>
                <a:ext cx="3244759" cy="1245094"/>
              </a:xfrm>
              <a:prstGeom prst="rect">
                <a:avLst/>
              </a:prstGeom>
              <a:noFill/>
            </p:spPr>
            <p:txBody>
              <a:bodyPr wrap="square" anchor="t" anchorCtr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400" b="0" i="0" u="none">
                    <a:solidFill>
                      <a:srgbClr val="FFFFFF"/>
                    </a:solidFill>
                    <a:ea typeface="微软雅黑" panose="020B0503020204020204" charset="-122"/>
                  </a:rPr>
                  <a:t>规划清晰的技术升级路径，持续推动系统优化，在提升鱼塘水体监测技术水平的同时，带来显著的社会价值与环保效益，赋能水产养殖产业智能化发展</a:t>
                </a:r>
                <a:r>
                  <a:rPr lang="zh-CN" altLang="en-US" sz="1200" b="0" i="0" u="none">
                    <a:solidFill>
                      <a:srgbClr val="FFFFFF"/>
                    </a:solidFill>
                    <a:ea typeface="微软雅黑" panose="020B0503020204020204" charset="-122"/>
                  </a:rPr>
                  <a:t>。</a:t>
                </a:r>
                <a:endParaRPr lang="zh-CN" altLang="en-US" sz="1200" b="0" i="0" u="non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35" name="Bullet4" descr="805d58b8-8df2-4bff-826a-85ee60ec8bd7"/>
              <p:cNvSpPr txBox="1"/>
              <p:nvPr>
                <p:custDataLst>
                  <p:tags r:id="rId21"/>
                </p:custDataLst>
              </p:nvPr>
            </p:nvSpPr>
            <p:spPr>
              <a:xfrm>
                <a:off x="8274135" y="4114800"/>
                <a:ext cx="3244765" cy="774205"/>
              </a:xfrm>
              <a:prstGeom prst="rect">
                <a:avLst/>
              </a:prstGeom>
              <a:noFill/>
            </p:spPr>
            <p:txBody>
              <a:bodyPr wrap="square" rtlCol="0" anchor="b" anchorCtr="0">
                <a:normAutofit/>
              </a:bodyPr>
              <a:lstStyle/>
              <a:p>
                <a:pPr algn="r"/>
                <a:r>
                  <a:rPr lang="en-US" sz="1800" b="1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技术迭代与产业赋能</a:t>
                </a:r>
                <a:endParaRPr lang="en-US" sz="1800" b="1" i="0" u="none" strike="noStrik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36" name="Shape4" descr="e1e33336-cae5-4097-8f90-00d4db01ddbf"/>
              <p:cNvSpPr/>
              <p:nvPr>
                <p:custDataLst>
                  <p:tags r:id="rId22"/>
                </p:custDataLst>
              </p:nvPr>
            </p:nvSpPr>
            <p:spPr>
              <a:xfrm flipH="1">
                <a:off x="7662182" y="4742387"/>
                <a:ext cx="571005" cy="571005"/>
              </a:xfrm>
              <a:custGeom>
                <a:avLst/>
                <a:gdLst>
                  <a:gd name="connsiteX0" fmla="*/ 616817 w 616816"/>
                  <a:gd name="connsiteY0" fmla="*/ 308408 h 616816"/>
                  <a:gd name="connsiteX1" fmla="*/ 308408 w 616816"/>
                  <a:gd name="connsiteY1" fmla="*/ 616817 h 616816"/>
                  <a:gd name="connsiteX2" fmla="*/ 0 w 616816"/>
                  <a:gd name="connsiteY2" fmla="*/ 308408 h 616816"/>
                  <a:gd name="connsiteX3" fmla="*/ 308408 w 616816"/>
                  <a:gd name="connsiteY3" fmla="*/ 0 h 616816"/>
                  <a:gd name="connsiteX4" fmla="*/ 616817 w 616816"/>
                  <a:gd name="connsiteY4" fmla="*/ 308408 h 61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6816" h="616816">
                    <a:moveTo>
                      <a:pt x="616817" y="308408"/>
                    </a:moveTo>
                    <a:cubicBezTo>
                      <a:pt x="616817" y="478738"/>
                      <a:pt x="478738" y="616817"/>
                      <a:pt x="308408" y="616817"/>
                    </a:cubicBezTo>
                    <a:cubicBezTo>
                      <a:pt x="138079" y="616817"/>
                      <a:pt x="0" y="478738"/>
                      <a:pt x="0" y="308408"/>
                    </a:cubicBezTo>
                    <a:cubicBezTo>
                      <a:pt x="0" y="138079"/>
                      <a:pt x="138079" y="0"/>
                      <a:pt x="308408" y="0"/>
                    </a:cubicBezTo>
                    <a:cubicBezTo>
                      <a:pt x="478738" y="0"/>
                      <a:pt x="616817" y="138079"/>
                      <a:pt x="616817" y="308408"/>
                    </a:cubicBezTo>
                    <a:close/>
                  </a:path>
                </a:pathLst>
              </a:custGeom>
              <a:noFill/>
              <a:ln w="25400" cap="flat">
                <a:solidFill>
                  <a:schemeClr val="accent4">
                    <a:alpha val="40000"/>
                  </a:schemeClr>
                </a:solidFill>
                <a:prstDash val="sysDot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37" name="Number4" descr="5ff2a83e-c9af-4d97-bfde-25ed6d2dbb89"/>
              <p:cNvSpPr txBox="1"/>
              <p:nvPr>
                <p:custDataLst>
                  <p:tags r:id="rId23"/>
                </p:custDataLst>
              </p:nvPr>
            </p:nvSpPr>
            <p:spPr>
              <a:xfrm flipH="1">
                <a:off x="7723903" y="4807488"/>
                <a:ext cx="447565" cy="440806"/>
              </a:xfrm>
              <a:prstGeom prst="ellipse">
                <a:avLst/>
              </a:prstGeom>
              <a:gradFill flip="none" rotWithShape="0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50000">
                    <a:schemeClr val="accent4"/>
                  </a:gs>
                </a:gsLst>
                <a:lin ang="2700000" scaled="0"/>
                <a:tileRect/>
              </a:gradFill>
            </p:spPr>
            <p:txBody>
              <a:bodyPr wrap="none" lIns="108000" tIns="108000" rIns="108000" bIns="108000" rtlCol="0" anchor="ctr" anchorCtr="0">
                <a:noAutofit/>
              </a:bodyPr>
              <a:lstStyle>
                <a:defPPr>
                  <a:defRPr lang="en-US"/>
                </a:defPPr>
                <a:lvl1pPr algn="ctr">
                  <a:defRPr kumimoji="1" b="1">
                    <a:solidFill>
                      <a:srgbClr val="FFFFFF"/>
                    </a:solidFill>
                  </a:defRPr>
                </a:lvl1pPr>
                <a:lvl2pPr>
                  <a:defRPr>
                    <a:solidFill>
                      <a:schemeClr val="tx1"/>
                    </a:solidFill>
                  </a:defRPr>
                </a:lvl2pPr>
                <a:lvl3pPr>
                  <a:defRPr>
                    <a:solidFill>
                      <a:schemeClr val="tx1"/>
                    </a:solidFill>
                  </a:defRPr>
                </a:lvl3pPr>
                <a:lvl4pPr>
                  <a:defRPr>
                    <a:solidFill>
                      <a:schemeClr val="tx1"/>
                    </a:solidFill>
                  </a:defRPr>
                </a:lvl4pPr>
                <a:lvl5pPr>
                  <a:defRPr>
                    <a:solidFill>
                      <a:schemeClr val="tx1"/>
                    </a:solidFill>
                  </a:defRPr>
                </a:lvl5pPr>
                <a:lvl6pPr>
                  <a:defRPr>
                    <a:solidFill>
                      <a:schemeClr val="tx1"/>
                    </a:solidFill>
                  </a:defRPr>
                </a:lvl6pPr>
                <a:lvl7pPr>
                  <a:defRPr>
                    <a:solidFill>
                      <a:schemeClr val="tx1"/>
                    </a:solidFill>
                  </a:defRPr>
                </a:lvl7pPr>
                <a:lvl8pPr>
                  <a:defRPr>
                    <a:solidFill>
                      <a:schemeClr val="tx1"/>
                    </a:solidFill>
                  </a:defRPr>
                </a:lvl8pPr>
                <a:lvl9pPr>
                  <a:defRPr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sz="1800" b="1" i="0" u="none">
                    <a:solidFill>
                      <a:srgbClr val="FFFFFF"/>
                    </a:solidFill>
                    <a:latin typeface="Arial" panose="020B0604020202020204"/>
                  </a:rPr>
                  <a:t>4</a:t>
                </a:r>
                <a:endParaRPr lang="en-US" sz="1800" b="1" i="0" u="none">
                  <a:solidFill>
                    <a:srgbClr val="FFFFFF"/>
                  </a:solidFill>
                  <a:latin typeface="Arial" panose="020B0604020202020204"/>
                </a:endParaRPr>
              </a:p>
            </p:txBody>
          </p:sp>
        </p:grpSp>
      </p:grp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descr="d558ddf7-d57d-4ba0-8f65-80da2e94ece7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en-US" sz="2800" b="1" i="0" u="none">
                <a:solidFill>
                  <a:srgbClr val="FFFFFF"/>
                </a:solidFill>
                <a:ea typeface="微软雅黑" panose="020B0503020204020204" charset="-122"/>
              </a:rPr>
              <a:t>技术路线、拟解决问题及预期成果</a:t>
            </a:r>
            <a:endParaRPr lang="en-US" sz="2800" b="1" i="0" u="none">
              <a:solidFill>
                <a:srgbClr val="FFFFFF"/>
              </a:solidFill>
              <a:ea typeface="微软雅黑" panose="020B0503020204020204" charset="-122"/>
            </a:endParaRPr>
          </a:p>
        </p:txBody>
      </p:sp>
      <p:grpSp>
        <p:nvGrpSpPr>
          <p:cNvPr id="38" name="c8478819-f523-448a-883d-2717908b3876.source.3.zh-Hans.pptx" descr="a2d88a86-78c0-46a8-9e08-7a6e16732784"/>
          <p:cNvGrpSpPr/>
          <p:nvPr>
            <p:custDataLst>
              <p:tags r:id="rId1"/>
            </p:custDataLst>
          </p:nvPr>
        </p:nvGrpSpPr>
        <p:grpSpPr>
          <a:xfrm>
            <a:off x="0" y="0"/>
            <a:ext cx="11518899" cy="6858000"/>
            <a:chOff x="0" y="0"/>
            <a:chExt cx="11518899" cy="6858000"/>
          </a:xfrm>
        </p:grpSpPr>
        <p:grpSp>
          <p:nvGrpSpPr>
            <p:cNvPr id="27" name="组合 26" descr="4dffabb5-b938-4702-8536-c9a1100df2f0"/>
            <p:cNvGrpSpPr>
              <a:grpSpLocks noChangeAspect="1"/>
            </p:cNvGrpSpPr>
            <p:nvPr/>
          </p:nvGrpSpPr>
          <p:grpSpPr>
            <a:xfrm>
              <a:off x="4552950" y="2210812"/>
              <a:ext cx="5479692" cy="1273021"/>
              <a:chOff x="3595122" y="3005036"/>
              <a:chExt cx="6777485" cy="1574519"/>
            </a:xfrm>
          </p:grpSpPr>
          <p:sp>
            <p:nvSpPr>
              <p:cNvPr id="3" name="Bullet1" descr="cdf4835e-872b-4f6e-a171-3b8726968e93"/>
              <p:cNvSpPr txBox="1"/>
              <p:nvPr>
                <p:custDataLst>
                  <p:tags r:id="rId2"/>
                </p:custDataLst>
              </p:nvPr>
            </p:nvSpPr>
            <p:spPr>
              <a:xfrm>
                <a:off x="5050399" y="3087827"/>
                <a:ext cx="5322208" cy="584411"/>
              </a:xfrm>
              <a:prstGeom prst="roundRect">
                <a:avLst>
                  <a:gd name="adj" fmla="val 0"/>
                </a:avLst>
              </a:prstGeom>
              <a:noFill/>
              <a:ln>
                <a:noFill/>
              </a:ln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en-US"/>
                </a:defPPr>
                <a:lvl1pPr marR="0" lvl="0" indent="0" defTabSz="913765" fontAlgn="auto">
                  <a:spcBef>
                    <a:spcPts val="0"/>
                  </a:spcBef>
                  <a:spcAft>
                    <a:spcPts val="0"/>
                  </a:spcAft>
                  <a:buClrTx/>
                  <a:buSzPct val="25000"/>
                  <a:buFontTx/>
                  <a:buNone/>
                  <a:defRPr kumimoji="0" b="1" i="0" u="none" strike="noStrike" cap="none" spc="0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</a:defRPr>
                </a:lvl2pPr>
                <a:lvl3pPr>
                  <a:defRPr>
                    <a:solidFill>
                      <a:schemeClr val="tx1"/>
                    </a:solidFill>
                  </a:defRPr>
                </a:lvl3pPr>
                <a:lvl4pPr>
                  <a:defRPr>
                    <a:solidFill>
                      <a:schemeClr val="tx1"/>
                    </a:solidFill>
                  </a:defRPr>
                </a:lvl4pPr>
                <a:lvl5pPr>
                  <a:defRPr>
                    <a:solidFill>
                      <a:schemeClr val="tx1"/>
                    </a:solidFill>
                  </a:defRPr>
                </a:lvl5pPr>
                <a:lvl6pPr>
                  <a:defRPr>
                    <a:solidFill>
                      <a:schemeClr val="tx1"/>
                    </a:solidFill>
                  </a:defRPr>
                </a:lvl6pPr>
                <a:lvl7pPr>
                  <a:defRPr>
                    <a:solidFill>
                      <a:schemeClr val="tx1"/>
                    </a:solidFill>
                  </a:defRPr>
                </a:lvl7pPr>
                <a:lvl8pPr>
                  <a:defRPr>
                    <a:solidFill>
                      <a:schemeClr val="tx1"/>
                    </a:solidFill>
                  </a:defRPr>
                </a:lvl8pPr>
                <a:lvl9pPr>
                  <a:defRPr>
                    <a:solidFill>
                      <a:schemeClr val="tx1"/>
                    </a:solidFill>
                  </a:defRPr>
                </a:lvl9pPr>
              </a:lstStyle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800" b="1" i="0" u="none">
                    <a:solidFill>
                      <a:srgbClr val="FFFFFF"/>
                    </a:solidFill>
                    <a:ea typeface="微软雅黑" panose="020B0503020204020204" charset="-122"/>
                  </a:rPr>
                  <a:t>技术路线</a:t>
                </a:r>
                <a:endParaRPr lang="en-US" sz="1800" b="1" i="0" u="non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4" name="Text1" descr="6a88df36-79dc-4948-a8bc-d5f546108639"/>
              <p:cNvSpPr txBox="1"/>
              <p:nvPr>
                <p:custDataLst>
                  <p:tags r:id="rId3"/>
                </p:custDataLst>
              </p:nvPr>
            </p:nvSpPr>
            <p:spPr>
              <a:xfrm>
                <a:off x="5050399" y="3820058"/>
                <a:ext cx="5322208" cy="7594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200" b="0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采用</a:t>
                </a:r>
                <a:r>
                  <a:rPr lang="en-US" altLang="zh-CN" sz="1200" b="0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ESP32</a:t>
                </a:r>
                <a:r>
                  <a:rPr lang="zh-CN" altLang="en-US" sz="1200" b="0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开发板，搭配温度、</a:t>
                </a:r>
                <a:r>
                  <a:rPr lang="en-US" altLang="zh-CN" sz="1200" b="0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PH</a:t>
                </a:r>
                <a:r>
                  <a:rPr lang="zh-CN" altLang="en-US" sz="1200" b="0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值等传感器，结合物联网技术，搭建从数据采集到智能调控的技术架构。</a:t>
                </a:r>
                <a:endParaRPr lang="zh-CN" altLang="en-US" sz="1200" b="0" i="0" u="none" strike="noStrik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grpSp>
            <p:nvGrpSpPr>
              <p:cNvPr id="5" name="组合 7" descr="06d584dd-2f3a-4fee-a7c3-111e7cc6c73a"/>
              <p:cNvGrpSpPr/>
              <p:nvPr/>
            </p:nvGrpSpPr>
            <p:grpSpPr>
              <a:xfrm>
                <a:off x="3595122" y="3005036"/>
                <a:ext cx="1440000" cy="1440000"/>
                <a:chOff x="3226822" y="3830536"/>
                <a:chExt cx="1440000" cy="1440000"/>
              </a:xfrm>
            </p:grpSpPr>
            <p:sp>
              <p:nvSpPr>
                <p:cNvPr id="9" name="弧形 9" descr="1ce75696-7cb6-4cce-b3aa-c854a551151b"/>
                <p:cNvSpPr/>
                <p:nvPr>
                  <p:custDataLst>
                    <p:tags r:id="rId4"/>
                  </p:custDataLst>
                </p:nvPr>
              </p:nvSpPr>
              <p:spPr>
                <a:xfrm>
                  <a:off x="3226822" y="3830536"/>
                  <a:ext cx="1440000" cy="1440000"/>
                </a:xfrm>
                <a:prstGeom prst="arc">
                  <a:avLst>
                    <a:gd name="adj1" fmla="val 11814913"/>
                    <a:gd name="adj2" fmla="val 20314279"/>
                  </a:avLst>
                </a:prstGeom>
                <a:noFill/>
                <a:ln w="25400" cap="rnd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alpha val="0"/>
                        </a:schemeClr>
                      </a:gs>
                    </a:gsLst>
                    <a:lin ang="0" scaled="0"/>
                  </a:gradFill>
                  <a:round/>
                </a:ln>
                <a:effectLst>
                  <a:outerShdw blurRad="203200" dist="152400" dir="19260000" algn="ctr" rotWithShape="0">
                    <a:schemeClr val="accent1">
                      <a:alpha val="15000"/>
                    </a:scheme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l"/>
                </a:p>
              </p:txBody>
            </p:sp>
            <p:sp>
              <p:nvSpPr>
                <p:cNvPr id="11" name="Arc 9_1" descr="721ad240-739b-4fa1-8c9a-20b2327c55a1"/>
                <p:cNvSpPr/>
                <p:nvPr>
                  <p:custDataLst>
                    <p:tags r:id="rId5"/>
                  </p:custDataLst>
                </p:nvPr>
              </p:nvSpPr>
              <p:spPr>
                <a:xfrm>
                  <a:off x="3226822" y="3830536"/>
                  <a:ext cx="1440000" cy="1440000"/>
                </a:xfrm>
                <a:prstGeom prst="arc">
                  <a:avLst>
                    <a:gd name="adj1" fmla="val 1503072"/>
                    <a:gd name="adj2" fmla="val 9217444"/>
                  </a:avLst>
                </a:prstGeom>
                <a:noFill/>
                <a:ln w="25400" cap="rnd">
                  <a:gradFill flip="none" rotWithShape="1">
                    <a:gsLst>
                      <a:gs pos="0">
                        <a:schemeClr val="accent1"/>
                      </a:gs>
                      <a:gs pos="100000">
                        <a:schemeClr val="accent1">
                          <a:alpha val="0"/>
                        </a:schemeClr>
                      </a:gs>
                    </a:gsLst>
                    <a:lin ang="10800000" scaled="1"/>
                    <a:tileRect/>
                  </a:gradFill>
                  <a:round/>
                </a:ln>
                <a:effectLst>
                  <a:outerShdw blurRad="203200" dist="152400" dir="19260000" algn="ctr" rotWithShape="0">
                    <a:schemeClr val="accent1">
                      <a:alpha val="15000"/>
                    </a:scheme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l"/>
                </a:p>
              </p:txBody>
            </p:sp>
          </p:grpSp>
          <p:cxnSp>
            <p:nvCxnSpPr>
              <p:cNvPr id="12" name="直接连接符 16" descr="ff563e7a-e1c9-4904-ba93-71ca35dc390e"/>
              <p:cNvCxnSpPr/>
              <p:nvPr>
                <p:custDataLst>
                  <p:tags r:id="rId6"/>
                </p:custDataLst>
              </p:nvPr>
            </p:nvCxnSpPr>
            <p:spPr>
              <a:xfrm>
                <a:off x="5050399" y="3786205"/>
                <a:ext cx="5322207" cy="0"/>
              </a:xfrm>
              <a:prstGeom prst="line">
                <a:avLst/>
              </a:prstGeom>
              <a:ln>
                <a:solidFill>
                  <a:schemeClr val="tx2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5" name="组合 24" descr="a02d76d4-813a-4c70-a29b-321f40d53c9e"/>
              <p:cNvGrpSpPr/>
              <p:nvPr/>
            </p:nvGrpSpPr>
            <p:grpSpPr>
              <a:xfrm>
                <a:off x="3881577" y="3322330"/>
                <a:ext cx="849174" cy="849172"/>
                <a:chOff x="3881577" y="3322330"/>
                <a:chExt cx="849174" cy="849172"/>
              </a:xfrm>
            </p:grpSpPr>
            <p:sp>
              <p:nvSpPr>
                <p:cNvPr id="16" name="IconBackground1" descr="f027e513-822a-45a6-b8ad-fe06a1348e62"/>
                <p:cNvSpPr txBox="1">
                  <a:spLocks noChangeAspect="1"/>
                </p:cNvSpPr>
                <p:nvPr>
                  <p:custDataLst>
                    <p:tags r:id="rId7"/>
                  </p:custDataLst>
                </p:nvPr>
              </p:nvSpPr>
              <p:spPr>
                <a:xfrm>
                  <a:off x="3881577" y="3322330"/>
                  <a:ext cx="849174" cy="849172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40000">
                      <a:schemeClr val="accent1">
                        <a:lumMod val="20000"/>
                        <a:lumOff val="80000"/>
                        <a:alpha val="0"/>
                      </a:schemeClr>
                    </a:gs>
                    <a:gs pos="97000">
                      <a:schemeClr val="accent1">
                        <a:lumMod val="60000"/>
                        <a:lumOff val="40000"/>
                        <a:alpha val="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5875">
                  <a:solidFill>
                    <a:schemeClr val="accent1">
                      <a:alpha val="50000"/>
                    </a:schemeClr>
                  </a:solidFill>
                </a:ln>
                <a:effectLst>
                  <a:outerShdw blurRad="203200" dist="152400" dir="19260000" algn="ctr" rotWithShape="0">
                    <a:schemeClr val="accent1">
                      <a:alpha val="15000"/>
                    </a:scheme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algn="ctr">
                    <a:defRPr b="1">
                      <a:solidFill>
                        <a:srgbClr val="FFFFFF"/>
                      </a:solidFill>
                      <a:cs typeface="+mn-ea"/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</a:p>
              </p:txBody>
            </p:sp>
            <p:sp>
              <p:nvSpPr>
                <p:cNvPr id="18" name="Icon1" descr="35768882-b44d-46d8-8e08-41083721ef3e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4125189" y="3548542"/>
                  <a:ext cx="361948" cy="396747"/>
                </a:xfrm>
                <a:custGeom>
                  <a:avLst/>
                  <a:gdLst>
                    <a:gd name="connsiteX0" fmla="*/ 248770 w 495300"/>
                    <a:gd name="connsiteY0" fmla="*/ 621 h 542925"/>
                    <a:gd name="connsiteX1" fmla="*/ 496420 w 495300"/>
                    <a:gd name="connsiteY1" fmla="*/ 248271 h 542925"/>
                    <a:gd name="connsiteX2" fmla="*/ 324017 w 495300"/>
                    <a:gd name="connsiteY2" fmla="*/ 484491 h 542925"/>
                    <a:gd name="connsiteX3" fmla="*/ 346877 w 495300"/>
                    <a:gd name="connsiteY3" fmla="*/ 524496 h 542925"/>
                    <a:gd name="connsiteX4" fmla="*/ 420220 w 495300"/>
                    <a:gd name="connsiteY4" fmla="*/ 524496 h 542925"/>
                    <a:gd name="connsiteX5" fmla="*/ 420220 w 495300"/>
                    <a:gd name="connsiteY5" fmla="*/ 543546 h 542925"/>
                    <a:gd name="connsiteX6" fmla="*/ 77320 w 495300"/>
                    <a:gd name="connsiteY6" fmla="*/ 543546 h 542925"/>
                    <a:gd name="connsiteX7" fmla="*/ 77320 w 495300"/>
                    <a:gd name="connsiteY7" fmla="*/ 524496 h 542925"/>
                    <a:gd name="connsiteX8" fmla="*/ 150663 w 495300"/>
                    <a:gd name="connsiteY8" fmla="*/ 524496 h 542925"/>
                    <a:gd name="connsiteX9" fmla="*/ 173523 w 495300"/>
                    <a:gd name="connsiteY9" fmla="*/ 484491 h 542925"/>
                    <a:gd name="connsiteX10" fmla="*/ 1120 w 495300"/>
                    <a:gd name="connsiteY10" fmla="*/ 248271 h 542925"/>
                    <a:gd name="connsiteX11" fmla="*/ 248770 w 495300"/>
                    <a:gd name="connsiteY11" fmla="*/ 621 h 542925"/>
                    <a:gd name="connsiteX12" fmla="*/ 192573 w 495300"/>
                    <a:gd name="connsiteY12" fmla="*/ 489254 h 542925"/>
                    <a:gd name="connsiteX13" fmla="*/ 172570 w 495300"/>
                    <a:gd name="connsiteY13" fmla="*/ 524496 h 542925"/>
                    <a:gd name="connsiteX14" fmla="*/ 324970 w 495300"/>
                    <a:gd name="connsiteY14" fmla="*/ 524496 h 542925"/>
                    <a:gd name="connsiteX15" fmla="*/ 304967 w 495300"/>
                    <a:gd name="connsiteY15" fmla="*/ 489254 h 542925"/>
                    <a:gd name="connsiteX16" fmla="*/ 248770 w 495300"/>
                    <a:gd name="connsiteY16" fmla="*/ 495921 h 542925"/>
                    <a:gd name="connsiteX17" fmla="*/ 192573 w 495300"/>
                    <a:gd name="connsiteY17" fmla="*/ 489254 h 542925"/>
                    <a:gd name="connsiteX18" fmla="*/ 248770 w 495300"/>
                    <a:gd name="connsiteY18" fmla="*/ 143496 h 542925"/>
                    <a:gd name="connsiteX19" fmla="*/ 143995 w 495300"/>
                    <a:gd name="connsiteY19" fmla="*/ 248271 h 542925"/>
                    <a:gd name="connsiteX20" fmla="*/ 248770 w 495300"/>
                    <a:gd name="connsiteY20" fmla="*/ 353046 h 542925"/>
                    <a:gd name="connsiteX21" fmla="*/ 353545 w 495300"/>
                    <a:gd name="connsiteY21" fmla="*/ 248271 h 542925"/>
                    <a:gd name="connsiteX22" fmla="*/ 248770 w 495300"/>
                    <a:gd name="connsiteY22" fmla="*/ 143496 h 542925"/>
                    <a:gd name="connsiteX23" fmla="*/ 367833 w 495300"/>
                    <a:gd name="connsiteY23" fmla="*/ 114921 h 542925"/>
                    <a:gd name="connsiteX24" fmla="*/ 353545 w 495300"/>
                    <a:gd name="connsiteY24" fmla="*/ 129209 h 542925"/>
                    <a:gd name="connsiteX25" fmla="*/ 367833 w 495300"/>
                    <a:gd name="connsiteY25" fmla="*/ 143496 h 542925"/>
                    <a:gd name="connsiteX26" fmla="*/ 382120 w 495300"/>
                    <a:gd name="connsiteY26" fmla="*/ 129209 h 542925"/>
                    <a:gd name="connsiteX27" fmla="*/ 367833 w 495300"/>
                    <a:gd name="connsiteY27" fmla="*/ 114921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495300" h="542925">
                      <a:moveTo>
                        <a:pt x="248770" y="621"/>
                      </a:moveTo>
                      <a:cubicBezTo>
                        <a:pt x="385930" y="621"/>
                        <a:pt x="496420" y="111111"/>
                        <a:pt x="496420" y="248271"/>
                      </a:cubicBezTo>
                      <a:cubicBezTo>
                        <a:pt x="496420" y="358761"/>
                        <a:pt x="424030" y="452106"/>
                        <a:pt x="324017" y="484491"/>
                      </a:cubicBezTo>
                      <a:lnTo>
                        <a:pt x="346877" y="524496"/>
                      </a:lnTo>
                      <a:lnTo>
                        <a:pt x="420220" y="524496"/>
                      </a:lnTo>
                      <a:lnTo>
                        <a:pt x="420220" y="543546"/>
                      </a:lnTo>
                      <a:lnTo>
                        <a:pt x="77320" y="543546"/>
                      </a:lnTo>
                      <a:lnTo>
                        <a:pt x="77320" y="524496"/>
                      </a:lnTo>
                      <a:lnTo>
                        <a:pt x="150663" y="524496"/>
                      </a:lnTo>
                      <a:lnTo>
                        <a:pt x="173523" y="484491"/>
                      </a:lnTo>
                      <a:cubicBezTo>
                        <a:pt x="73510" y="453059"/>
                        <a:pt x="1120" y="358761"/>
                        <a:pt x="1120" y="248271"/>
                      </a:cubicBezTo>
                      <a:cubicBezTo>
                        <a:pt x="1120" y="111111"/>
                        <a:pt x="111610" y="621"/>
                        <a:pt x="248770" y="621"/>
                      </a:cubicBezTo>
                      <a:close/>
                      <a:moveTo>
                        <a:pt x="192573" y="489254"/>
                      </a:moveTo>
                      <a:lnTo>
                        <a:pt x="172570" y="524496"/>
                      </a:lnTo>
                      <a:lnTo>
                        <a:pt x="324970" y="524496"/>
                      </a:lnTo>
                      <a:lnTo>
                        <a:pt x="304967" y="489254"/>
                      </a:lnTo>
                      <a:cubicBezTo>
                        <a:pt x="286870" y="493064"/>
                        <a:pt x="267820" y="495921"/>
                        <a:pt x="248770" y="495921"/>
                      </a:cubicBezTo>
                      <a:cubicBezTo>
                        <a:pt x="229720" y="495921"/>
                        <a:pt x="210670" y="493064"/>
                        <a:pt x="192573" y="489254"/>
                      </a:cubicBezTo>
                      <a:close/>
                      <a:moveTo>
                        <a:pt x="248770" y="143496"/>
                      </a:moveTo>
                      <a:cubicBezTo>
                        <a:pt x="190667" y="143496"/>
                        <a:pt x="143995" y="190169"/>
                        <a:pt x="143995" y="248271"/>
                      </a:cubicBezTo>
                      <a:cubicBezTo>
                        <a:pt x="143995" y="306374"/>
                        <a:pt x="190667" y="353046"/>
                        <a:pt x="248770" y="353046"/>
                      </a:cubicBezTo>
                      <a:cubicBezTo>
                        <a:pt x="306873" y="353046"/>
                        <a:pt x="353545" y="306374"/>
                        <a:pt x="353545" y="248271"/>
                      </a:cubicBezTo>
                      <a:cubicBezTo>
                        <a:pt x="353545" y="190169"/>
                        <a:pt x="306873" y="143496"/>
                        <a:pt x="248770" y="143496"/>
                      </a:cubicBezTo>
                      <a:close/>
                      <a:moveTo>
                        <a:pt x="367833" y="114921"/>
                      </a:moveTo>
                      <a:cubicBezTo>
                        <a:pt x="360213" y="114921"/>
                        <a:pt x="353545" y="121589"/>
                        <a:pt x="353545" y="129209"/>
                      </a:cubicBezTo>
                      <a:cubicBezTo>
                        <a:pt x="353545" y="136829"/>
                        <a:pt x="360213" y="143496"/>
                        <a:pt x="367833" y="143496"/>
                      </a:cubicBezTo>
                      <a:cubicBezTo>
                        <a:pt x="375452" y="143496"/>
                        <a:pt x="382120" y="136829"/>
                        <a:pt x="382120" y="129209"/>
                      </a:cubicBezTo>
                      <a:cubicBezTo>
                        <a:pt x="382120" y="121589"/>
                        <a:pt x="375452" y="114921"/>
                        <a:pt x="367833" y="114921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60000"/>
                        <a:lumOff val="40000"/>
                      </a:schemeClr>
                    </a:gs>
                    <a:gs pos="75000">
                      <a:schemeClr val="accent1"/>
                    </a:gs>
                  </a:gsLst>
                  <a:lin ang="2700000" scaled="1"/>
                  <a:tileRect/>
                </a:gradFill>
                <a:ln w="12700">
                  <a:noFill/>
                </a:ln>
                <a:effectLst>
                  <a:outerShdw blurRad="127000" dist="63500" dir="2700000" algn="tl" rotWithShape="0">
                    <a:schemeClr val="accent1">
                      <a:alpha val="15000"/>
                    </a:scheme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>
                  <a:normAutofit fontScale="92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</a:p>
              </p:txBody>
            </p:sp>
          </p:grpSp>
          <p:sp>
            <p:nvSpPr>
              <p:cNvPr id="19" name="Number1" descr="84988e9a-56d2-4ef6-8762-8741cc8b11ac"/>
              <p:cNvSpPr/>
              <p:nvPr>
                <p:custDataLst>
                  <p:tags r:id="rId9"/>
                </p:custDataLst>
              </p:nvPr>
            </p:nvSpPr>
            <p:spPr>
              <a:xfrm>
                <a:off x="3966171" y="4258469"/>
                <a:ext cx="697904" cy="294310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75000">
                    <a:schemeClr val="accent1"/>
                  </a:gs>
                </a:gsLst>
                <a:lin ang="2700000" scaled="1"/>
                <a:tileRect/>
              </a:gradFill>
              <a:ln w="254000">
                <a:noFill/>
              </a:ln>
              <a:effectLst>
                <a:outerShdw blurRad="127000" dist="63500" dir="2700000" algn="tl" rotWithShape="0">
                  <a:schemeClr val="accent1">
                    <a:alpha val="15000"/>
                  </a:scheme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en-US" sz="1200" b="1" i="0" u="none">
                    <a:solidFill>
                      <a:srgbClr val="FFFFFF"/>
                    </a:solidFill>
                    <a:latin typeface="Arial" panose="020B0604020202020204"/>
                  </a:rPr>
                  <a:t>1</a:t>
                </a:r>
                <a:endParaRPr lang="en-US" sz="1200" b="1" i="0" u="none">
                  <a:solidFill>
                    <a:srgbClr val="FFFFFF"/>
                  </a:solidFill>
                  <a:latin typeface="Arial" panose="020B0604020202020204"/>
                </a:endParaRPr>
              </a:p>
            </p:txBody>
          </p:sp>
        </p:grpSp>
        <p:grpSp>
          <p:nvGrpSpPr>
            <p:cNvPr id="20" name="组合 26" descr="42a08cba-1d92-40d7-b08c-335518a37507"/>
            <p:cNvGrpSpPr>
              <a:grpSpLocks noChangeAspect="1"/>
            </p:cNvGrpSpPr>
            <p:nvPr/>
          </p:nvGrpSpPr>
          <p:grpSpPr>
            <a:xfrm>
              <a:off x="4552950" y="3595334"/>
              <a:ext cx="5479692" cy="1273021"/>
              <a:chOff x="3595122" y="3005036"/>
              <a:chExt cx="6777485" cy="1574519"/>
            </a:xfrm>
          </p:grpSpPr>
          <p:sp>
            <p:nvSpPr>
              <p:cNvPr id="23" name="Bullet2" descr="3e7982db-9742-4b66-8b43-5f91a41b74c3"/>
              <p:cNvSpPr txBox="1"/>
              <p:nvPr>
                <p:custDataLst>
                  <p:tags r:id="rId10"/>
                </p:custDataLst>
              </p:nvPr>
            </p:nvSpPr>
            <p:spPr>
              <a:xfrm>
                <a:off x="5050400" y="3087827"/>
                <a:ext cx="2874399" cy="584411"/>
              </a:xfrm>
              <a:prstGeom prst="roundRect">
                <a:avLst>
                  <a:gd name="adj" fmla="val 0"/>
                </a:avLst>
              </a:prstGeom>
              <a:noFill/>
              <a:ln>
                <a:noFill/>
              </a:ln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en-US"/>
                </a:defPPr>
                <a:lvl1pPr marR="0" lvl="0" indent="0" defTabSz="913765" fontAlgn="auto">
                  <a:spcBef>
                    <a:spcPts val="0"/>
                  </a:spcBef>
                  <a:spcAft>
                    <a:spcPts val="0"/>
                  </a:spcAft>
                  <a:buClrTx/>
                  <a:buSzPct val="25000"/>
                  <a:buFontTx/>
                  <a:buNone/>
                  <a:defRPr kumimoji="0" b="1" i="0" u="none" strike="noStrike" cap="none" spc="0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</a:defRPr>
                </a:lvl2pPr>
                <a:lvl3pPr>
                  <a:defRPr>
                    <a:solidFill>
                      <a:schemeClr val="tx1"/>
                    </a:solidFill>
                  </a:defRPr>
                </a:lvl3pPr>
                <a:lvl4pPr>
                  <a:defRPr>
                    <a:solidFill>
                      <a:schemeClr val="tx1"/>
                    </a:solidFill>
                  </a:defRPr>
                </a:lvl4pPr>
                <a:lvl5pPr>
                  <a:defRPr>
                    <a:solidFill>
                      <a:schemeClr val="tx1"/>
                    </a:solidFill>
                  </a:defRPr>
                </a:lvl5pPr>
                <a:lvl6pPr>
                  <a:defRPr>
                    <a:solidFill>
                      <a:schemeClr val="tx1"/>
                    </a:solidFill>
                  </a:defRPr>
                </a:lvl6pPr>
                <a:lvl7pPr>
                  <a:defRPr>
                    <a:solidFill>
                      <a:schemeClr val="tx1"/>
                    </a:solidFill>
                  </a:defRPr>
                </a:lvl7pPr>
                <a:lvl8pPr>
                  <a:defRPr>
                    <a:solidFill>
                      <a:schemeClr val="tx1"/>
                    </a:solidFill>
                  </a:defRPr>
                </a:lvl8pPr>
                <a:lvl9pPr>
                  <a:defRPr>
                    <a:solidFill>
                      <a:schemeClr val="tx1"/>
                    </a:solidFill>
                  </a:defRPr>
                </a:lvl9pPr>
              </a:lstStyle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800" b="1" i="0" u="none">
                    <a:solidFill>
                      <a:srgbClr val="FFFFFF"/>
                    </a:solidFill>
                    <a:ea typeface="微软雅黑" panose="020B0503020204020204" charset="-122"/>
                  </a:rPr>
                  <a:t>拟解决问题</a:t>
                </a:r>
                <a:endParaRPr lang="en-US" sz="1800" b="1" i="0" u="non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26" name="Text2" descr="1f658b31-3837-4793-bacb-f3f55e5151d2"/>
              <p:cNvSpPr txBox="1"/>
              <p:nvPr>
                <p:custDataLst>
                  <p:tags r:id="rId11"/>
                </p:custDataLst>
              </p:nvPr>
            </p:nvSpPr>
            <p:spPr>
              <a:xfrm>
                <a:off x="5050399" y="3820058"/>
                <a:ext cx="5322208" cy="7594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200" b="0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攻克传统鱼塘监测实时性差、精度不足的痛点，实现环境参数精准、动态监测，助力水产养殖行业智能化升级。</a:t>
                </a:r>
                <a:endParaRPr lang="zh-CN" altLang="en-US" sz="1200" b="0" i="0" u="none" strike="noStrik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grpSp>
            <p:nvGrpSpPr>
              <p:cNvPr id="28" name="组合 7" descr="80fdec06-c048-4e0e-a10f-57cab95a519e"/>
              <p:cNvGrpSpPr/>
              <p:nvPr/>
            </p:nvGrpSpPr>
            <p:grpSpPr>
              <a:xfrm>
                <a:off x="3595122" y="3005036"/>
                <a:ext cx="1440000" cy="1440000"/>
                <a:chOff x="3226822" y="3830536"/>
                <a:chExt cx="1440000" cy="1440000"/>
              </a:xfrm>
            </p:grpSpPr>
            <p:sp>
              <p:nvSpPr>
                <p:cNvPr id="29" name="弧形 9" descr="d5c1a985-2777-413a-ac1e-ffba3aee307c"/>
                <p:cNvSpPr/>
                <p:nvPr>
                  <p:custDataLst>
                    <p:tags r:id="rId12"/>
                  </p:custDataLst>
                </p:nvPr>
              </p:nvSpPr>
              <p:spPr>
                <a:xfrm>
                  <a:off x="3226822" y="3830536"/>
                  <a:ext cx="1440000" cy="1440000"/>
                </a:xfrm>
                <a:prstGeom prst="arc">
                  <a:avLst>
                    <a:gd name="adj1" fmla="val 11814913"/>
                    <a:gd name="adj2" fmla="val 20314279"/>
                  </a:avLst>
                </a:prstGeom>
                <a:noFill/>
                <a:ln w="25400" cap="rnd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alpha val="0"/>
                        </a:schemeClr>
                      </a:gs>
                    </a:gsLst>
                    <a:lin ang="0" scaled="0"/>
                  </a:gradFill>
                  <a:round/>
                </a:ln>
                <a:effectLst>
                  <a:outerShdw blurRad="203200" dist="152400" dir="19260000" algn="ctr" rotWithShape="0">
                    <a:schemeClr val="accent1">
                      <a:alpha val="15000"/>
                    </a:scheme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l"/>
                </a:p>
              </p:txBody>
            </p:sp>
            <p:sp>
              <p:nvSpPr>
                <p:cNvPr id="30" name="Arc 9_1" descr="ffdc5e31-78ee-46aa-aab4-d9d605421115"/>
                <p:cNvSpPr/>
                <p:nvPr>
                  <p:custDataLst>
                    <p:tags r:id="rId13"/>
                  </p:custDataLst>
                </p:nvPr>
              </p:nvSpPr>
              <p:spPr>
                <a:xfrm>
                  <a:off x="3226822" y="3830536"/>
                  <a:ext cx="1440000" cy="1440000"/>
                </a:xfrm>
                <a:prstGeom prst="arc">
                  <a:avLst>
                    <a:gd name="adj1" fmla="val 1503072"/>
                    <a:gd name="adj2" fmla="val 9217444"/>
                  </a:avLst>
                </a:prstGeom>
                <a:noFill/>
                <a:ln w="25400" cap="rnd">
                  <a:gradFill flip="none" rotWithShape="1">
                    <a:gsLst>
                      <a:gs pos="0">
                        <a:schemeClr val="accent1"/>
                      </a:gs>
                      <a:gs pos="100000">
                        <a:schemeClr val="accent1">
                          <a:alpha val="0"/>
                        </a:schemeClr>
                      </a:gs>
                    </a:gsLst>
                    <a:lin ang="10800000" scaled="1"/>
                    <a:tileRect/>
                  </a:gradFill>
                  <a:round/>
                </a:ln>
                <a:effectLst>
                  <a:outerShdw blurRad="203200" dist="152400" dir="19260000" algn="ctr" rotWithShape="0">
                    <a:schemeClr val="accent1">
                      <a:alpha val="15000"/>
                    </a:scheme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l"/>
                </a:p>
              </p:txBody>
            </p:sp>
          </p:grpSp>
          <p:cxnSp>
            <p:nvCxnSpPr>
              <p:cNvPr id="31" name="直接连接符 16" descr="566a49a0-9163-418e-9681-be35c1655dca"/>
              <p:cNvCxnSpPr/>
              <p:nvPr>
                <p:custDataLst>
                  <p:tags r:id="rId14"/>
                </p:custDataLst>
              </p:nvPr>
            </p:nvCxnSpPr>
            <p:spPr>
              <a:xfrm>
                <a:off x="5050399" y="3786203"/>
                <a:ext cx="5322207" cy="0"/>
              </a:xfrm>
              <a:prstGeom prst="line">
                <a:avLst/>
              </a:prstGeom>
              <a:ln>
                <a:solidFill>
                  <a:schemeClr val="tx2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2" name="组合 24" descr="c75658f7-1b8f-453e-bea3-e5be6c805659"/>
              <p:cNvGrpSpPr/>
              <p:nvPr/>
            </p:nvGrpSpPr>
            <p:grpSpPr>
              <a:xfrm>
                <a:off x="3881577" y="3322330"/>
                <a:ext cx="849174" cy="849172"/>
                <a:chOff x="3881577" y="3322330"/>
                <a:chExt cx="849174" cy="849172"/>
              </a:xfrm>
            </p:grpSpPr>
            <p:sp>
              <p:nvSpPr>
                <p:cNvPr id="33" name="IconBackground2" descr="38e35817-2276-4e4b-9739-2a183ad22dc4"/>
                <p:cNvSpPr txBox="1">
                  <a:spLocks noChangeAspect="1"/>
                </p:cNvSpPr>
                <p:nvPr>
                  <p:custDataLst>
                    <p:tags r:id="rId15"/>
                  </p:custDataLst>
                </p:nvPr>
              </p:nvSpPr>
              <p:spPr>
                <a:xfrm>
                  <a:off x="3881577" y="3322330"/>
                  <a:ext cx="849174" cy="849172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40000">
                      <a:schemeClr val="accent1">
                        <a:lumMod val="20000"/>
                        <a:lumOff val="80000"/>
                        <a:alpha val="0"/>
                      </a:schemeClr>
                    </a:gs>
                    <a:gs pos="97000">
                      <a:schemeClr val="accent1">
                        <a:lumMod val="60000"/>
                        <a:lumOff val="40000"/>
                        <a:alpha val="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5875">
                  <a:solidFill>
                    <a:schemeClr val="accent1">
                      <a:alpha val="50000"/>
                    </a:schemeClr>
                  </a:solidFill>
                </a:ln>
                <a:effectLst>
                  <a:outerShdw blurRad="203200" dist="152400" dir="19260000" algn="ctr" rotWithShape="0">
                    <a:schemeClr val="accent1">
                      <a:alpha val="15000"/>
                    </a:scheme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algn="ctr">
                    <a:defRPr b="1">
                      <a:solidFill>
                        <a:srgbClr val="FFFFFF"/>
                      </a:solidFill>
                      <a:cs typeface="+mn-ea"/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</a:p>
              </p:txBody>
            </p:sp>
            <p:sp>
              <p:nvSpPr>
                <p:cNvPr id="34" name="Icon2" descr="58829aaa-6cb2-43be-b4ff-abcfc0e08750"/>
                <p:cNvSpPr/>
                <p:nvPr>
                  <p:custDataLst>
                    <p:tags r:id="rId16"/>
                  </p:custDataLst>
                </p:nvPr>
              </p:nvSpPr>
              <p:spPr>
                <a:xfrm>
                  <a:off x="4143212" y="3548542"/>
                  <a:ext cx="325902" cy="396747"/>
                </a:xfrm>
                <a:custGeom>
                  <a:avLst/>
                  <a:gdLst>
                    <a:gd name="connsiteX0" fmla="*/ 284197 w 438150"/>
                    <a:gd name="connsiteY0" fmla="*/ 621 h 533400"/>
                    <a:gd name="connsiteX1" fmla="*/ 286102 w 438150"/>
                    <a:gd name="connsiteY1" fmla="*/ 621 h 533400"/>
                    <a:gd name="connsiteX2" fmla="*/ 286102 w 438150"/>
                    <a:gd name="connsiteY2" fmla="*/ 124446 h 533400"/>
                    <a:gd name="connsiteX3" fmla="*/ 286102 w 438150"/>
                    <a:gd name="connsiteY3" fmla="*/ 126351 h 533400"/>
                    <a:gd name="connsiteX4" fmla="*/ 314677 w 438150"/>
                    <a:gd name="connsiteY4" fmla="*/ 153021 h 533400"/>
                    <a:gd name="connsiteX5" fmla="*/ 314677 w 438150"/>
                    <a:gd name="connsiteY5" fmla="*/ 153021 h 533400"/>
                    <a:gd name="connsiteX6" fmla="*/ 438502 w 438150"/>
                    <a:gd name="connsiteY6" fmla="*/ 153021 h 533400"/>
                    <a:gd name="connsiteX7" fmla="*/ 438502 w 438150"/>
                    <a:gd name="connsiteY7" fmla="*/ 154926 h 533400"/>
                    <a:gd name="connsiteX8" fmla="*/ 438502 w 438150"/>
                    <a:gd name="connsiteY8" fmla="*/ 505446 h 533400"/>
                    <a:gd name="connsiteX9" fmla="*/ 409927 w 438150"/>
                    <a:gd name="connsiteY9" fmla="*/ 534021 h 533400"/>
                    <a:gd name="connsiteX10" fmla="*/ 28927 w 438150"/>
                    <a:gd name="connsiteY10" fmla="*/ 534021 h 533400"/>
                    <a:gd name="connsiteX11" fmla="*/ 352 w 438150"/>
                    <a:gd name="connsiteY11" fmla="*/ 505446 h 533400"/>
                    <a:gd name="connsiteX12" fmla="*/ 352 w 438150"/>
                    <a:gd name="connsiteY12" fmla="*/ 29196 h 533400"/>
                    <a:gd name="connsiteX13" fmla="*/ 28927 w 438150"/>
                    <a:gd name="connsiteY13" fmla="*/ 621 h 533400"/>
                    <a:gd name="connsiteX14" fmla="*/ 284197 w 438150"/>
                    <a:gd name="connsiteY14" fmla="*/ 621 h 533400"/>
                    <a:gd name="connsiteX15" fmla="*/ 248002 w 438150"/>
                    <a:gd name="connsiteY15" fmla="*/ 200646 h 533400"/>
                    <a:gd name="connsiteX16" fmla="*/ 152752 w 438150"/>
                    <a:gd name="connsiteY16" fmla="*/ 200646 h 533400"/>
                    <a:gd name="connsiteX17" fmla="*/ 152752 w 438150"/>
                    <a:gd name="connsiteY17" fmla="*/ 410196 h 533400"/>
                    <a:gd name="connsiteX18" fmla="*/ 171802 w 438150"/>
                    <a:gd name="connsiteY18" fmla="*/ 410196 h 533400"/>
                    <a:gd name="connsiteX19" fmla="*/ 171802 w 438150"/>
                    <a:gd name="connsiteY19" fmla="*/ 314946 h 533400"/>
                    <a:gd name="connsiteX20" fmla="*/ 248002 w 438150"/>
                    <a:gd name="connsiteY20" fmla="*/ 314946 h 533400"/>
                    <a:gd name="connsiteX21" fmla="*/ 249907 w 438150"/>
                    <a:gd name="connsiteY21" fmla="*/ 314946 h 533400"/>
                    <a:gd name="connsiteX22" fmla="*/ 305152 w 438150"/>
                    <a:gd name="connsiteY22" fmla="*/ 257796 h 533400"/>
                    <a:gd name="connsiteX23" fmla="*/ 248002 w 438150"/>
                    <a:gd name="connsiteY23" fmla="*/ 200646 h 533400"/>
                    <a:gd name="connsiteX24" fmla="*/ 248002 w 438150"/>
                    <a:gd name="connsiteY24" fmla="*/ 200646 h 533400"/>
                    <a:gd name="connsiteX25" fmla="*/ 248002 w 438150"/>
                    <a:gd name="connsiteY25" fmla="*/ 219696 h 533400"/>
                    <a:gd name="connsiteX26" fmla="*/ 286102 w 438150"/>
                    <a:gd name="connsiteY26" fmla="*/ 257796 h 533400"/>
                    <a:gd name="connsiteX27" fmla="*/ 248002 w 438150"/>
                    <a:gd name="connsiteY27" fmla="*/ 295896 h 533400"/>
                    <a:gd name="connsiteX28" fmla="*/ 248002 w 438150"/>
                    <a:gd name="connsiteY28" fmla="*/ 295896 h 533400"/>
                    <a:gd name="connsiteX29" fmla="*/ 171802 w 438150"/>
                    <a:gd name="connsiteY29" fmla="*/ 295896 h 533400"/>
                    <a:gd name="connsiteX30" fmla="*/ 171802 w 438150"/>
                    <a:gd name="connsiteY30" fmla="*/ 219696 h 533400"/>
                    <a:gd name="connsiteX31" fmla="*/ 248002 w 438150"/>
                    <a:gd name="connsiteY31" fmla="*/ 219696 h 533400"/>
                    <a:gd name="connsiteX32" fmla="*/ 428977 w 438150"/>
                    <a:gd name="connsiteY32" fmla="*/ 133971 h 533400"/>
                    <a:gd name="connsiteX33" fmla="*/ 314677 w 438150"/>
                    <a:gd name="connsiteY33" fmla="*/ 133971 h 533400"/>
                    <a:gd name="connsiteX34" fmla="*/ 313724 w 438150"/>
                    <a:gd name="connsiteY34" fmla="*/ 133971 h 533400"/>
                    <a:gd name="connsiteX35" fmla="*/ 305152 w 438150"/>
                    <a:gd name="connsiteY35" fmla="*/ 124446 h 533400"/>
                    <a:gd name="connsiteX36" fmla="*/ 305152 w 438150"/>
                    <a:gd name="connsiteY36" fmla="*/ 124446 h 533400"/>
                    <a:gd name="connsiteX37" fmla="*/ 305152 w 438150"/>
                    <a:gd name="connsiteY37" fmla="*/ 10146 h 533400"/>
                    <a:gd name="connsiteX38" fmla="*/ 428977 w 438150"/>
                    <a:gd name="connsiteY38" fmla="*/ 133971 h 533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38150" h="533400">
                      <a:moveTo>
                        <a:pt x="284197" y="621"/>
                      </a:moveTo>
                      <a:cubicBezTo>
                        <a:pt x="285149" y="621"/>
                        <a:pt x="286102" y="621"/>
                        <a:pt x="286102" y="621"/>
                      </a:cubicBezTo>
                      <a:lnTo>
                        <a:pt x="286102" y="124446"/>
                      </a:lnTo>
                      <a:lnTo>
                        <a:pt x="286102" y="126351"/>
                      </a:lnTo>
                      <a:cubicBezTo>
                        <a:pt x="287055" y="141591"/>
                        <a:pt x="299437" y="153021"/>
                        <a:pt x="314677" y="153021"/>
                      </a:cubicBezTo>
                      <a:lnTo>
                        <a:pt x="314677" y="153021"/>
                      </a:lnTo>
                      <a:lnTo>
                        <a:pt x="438502" y="153021"/>
                      </a:lnTo>
                      <a:cubicBezTo>
                        <a:pt x="438502" y="153974"/>
                        <a:pt x="438502" y="154926"/>
                        <a:pt x="438502" y="154926"/>
                      </a:cubicBezTo>
                      <a:lnTo>
                        <a:pt x="438502" y="505446"/>
                      </a:lnTo>
                      <a:cubicBezTo>
                        <a:pt x="438502" y="521639"/>
                        <a:pt x="426120" y="534021"/>
                        <a:pt x="409927" y="534021"/>
                      </a:cubicBezTo>
                      <a:lnTo>
                        <a:pt x="28927" y="534021"/>
                      </a:lnTo>
                      <a:cubicBezTo>
                        <a:pt x="12734" y="534021"/>
                        <a:pt x="352" y="521639"/>
                        <a:pt x="352" y="505446"/>
                      </a:cubicBezTo>
                      <a:lnTo>
                        <a:pt x="352" y="29196"/>
                      </a:lnTo>
                      <a:cubicBezTo>
                        <a:pt x="352" y="13004"/>
                        <a:pt x="12734" y="621"/>
                        <a:pt x="28927" y="621"/>
                      </a:cubicBezTo>
                      <a:lnTo>
                        <a:pt x="284197" y="621"/>
                      </a:lnTo>
                      <a:close/>
                      <a:moveTo>
                        <a:pt x="248002" y="200646"/>
                      </a:moveTo>
                      <a:lnTo>
                        <a:pt x="152752" y="200646"/>
                      </a:lnTo>
                      <a:lnTo>
                        <a:pt x="152752" y="410196"/>
                      </a:lnTo>
                      <a:lnTo>
                        <a:pt x="171802" y="410196"/>
                      </a:lnTo>
                      <a:lnTo>
                        <a:pt x="171802" y="314946"/>
                      </a:lnTo>
                      <a:lnTo>
                        <a:pt x="248002" y="314946"/>
                      </a:lnTo>
                      <a:lnTo>
                        <a:pt x="249907" y="314946"/>
                      </a:lnTo>
                      <a:cubicBezTo>
                        <a:pt x="280387" y="313994"/>
                        <a:pt x="305152" y="288276"/>
                        <a:pt x="305152" y="257796"/>
                      </a:cubicBezTo>
                      <a:cubicBezTo>
                        <a:pt x="305152" y="226364"/>
                        <a:pt x="279434" y="200646"/>
                        <a:pt x="248002" y="200646"/>
                      </a:cubicBezTo>
                      <a:lnTo>
                        <a:pt x="248002" y="200646"/>
                      </a:lnTo>
                      <a:close/>
                      <a:moveTo>
                        <a:pt x="248002" y="219696"/>
                      </a:moveTo>
                      <a:cubicBezTo>
                        <a:pt x="268957" y="219696"/>
                        <a:pt x="286102" y="236841"/>
                        <a:pt x="286102" y="257796"/>
                      </a:cubicBezTo>
                      <a:cubicBezTo>
                        <a:pt x="286102" y="278751"/>
                        <a:pt x="268957" y="295896"/>
                        <a:pt x="248002" y="295896"/>
                      </a:cubicBezTo>
                      <a:lnTo>
                        <a:pt x="248002" y="295896"/>
                      </a:lnTo>
                      <a:lnTo>
                        <a:pt x="171802" y="295896"/>
                      </a:lnTo>
                      <a:lnTo>
                        <a:pt x="171802" y="219696"/>
                      </a:lnTo>
                      <a:lnTo>
                        <a:pt x="248002" y="219696"/>
                      </a:lnTo>
                      <a:close/>
                      <a:moveTo>
                        <a:pt x="428977" y="133971"/>
                      </a:moveTo>
                      <a:lnTo>
                        <a:pt x="314677" y="133971"/>
                      </a:lnTo>
                      <a:lnTo>
                        <a:pt x="313724" y="133971"/>
                      </a:lnTo>
                      <a:cubicBezTo>
                        <a:pt x="308962" y="133019"/>
                        <a:pt x="305152" y="129209"/>
                        <a:pt x="305152" y="124446"/>
                      </a:cubicBezTo>
                      <a:lnTo>
                        <a:pt x="305152" y="124446"/>
                      </a:lnTo>
                      <a:lnTo>
                        <a:pt x="305152" y="10146"/>
                      </a:lnTo>
                      <a:lnTo>
                        <a:pt x="428977" y="13397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60000"/>
                        <a:lumOff val="40000"/>
                      </a:schemeClr>
                    </a:gs>
                    <a:gs pos="75000">
                      <a:schemeClr val="accent1"/>
                    </a:gs>
                  </a:gsLst>
                  <a:lin ang="2700000" scaled="1"/>
                  <a:tileRect/>
                </a:gradFill>
                <a:ln w="12700">
                  <a:noFill/>
                </a:ln>
                <a:effectLst>
                  <a:outerShdw blurRad="127000" dist="63500" dir="2700000" algn="tl" rotWithShape="0">
                    <a:schemeClr val="accent1">
                      <a:alpha val="15000"/>
                    </a:scheme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>
                  <a:normAutofit fontScale="925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</a:p>
              </p:txBody>
            </p:sp>
          </p:grpSp>
          <p:sp>
            <p:nvSpPr>
              <p:cNvPr id="35" name="Number2" descr="c155065d-5047-4779-9af8-c602dcffec0b"/>
              <p:cNvSpPr/>
              <p:nvPr>
                <p:custDataLst>
                  <p:tags r:id="rId17"/>
                </p:custDataLst>
              </p:nvPr>
            </p:nvSpPr>
            <p:spPr>
              <a:xfrm>
                <a:off x="3966171" y="4258469"/>
                <a:ext cx="697904" cy="294310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75000">
                    <a:schemeClr val="accent1"/>
                  </a:gs>
                </a:gsLst>
                <a:lin ang="2700000" scaled="1"/>
                <a:tileRect/>
              </a:gradFill>
              <a:ln w="254000">
                <a:noFill/>
              </a:ln>
              <a:effectLst>
                <a:outerShdw blurRad="127000" dist="63500" dir="2700000" algn="tl" rotWithShape="0">
                  <a:schemeClr val="accent1">
                    <a:alpha val="15000"/>
                  </a:scheme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en-US" sz="1200" b="1" i="0" u="none">
                    <a:solidFill>
                      <a:srgbClr val="FFFFFF"/>
                    </a:solidFill>
                    <a:latin typeface="Arial" panose="020B0604020202020204"/>
                  </a:rPr>
                  <a:t>2</a:t>
                </a:r>
                <a:endParaRPr lang="en-US" sz="1200" b="1" i="0" u="none">
                  <a:solidFill>
                    <a:srgbClr val="FFFFFF"/>
                  </a:solidFill>
                  <a:latin typeface="Arial" panose="020B0604020202020204"/>
                </a:endParaRPr>
              </a:p>
            </p:txBody>
          </p:sp>
        </p:grpSp>
        <p:grpSp>
          <p:nvGrpSpPr>
            <p:cNvPr id="36" name="组合 26" descr="a03afef8-0e3d-43df-a38f-2642cebac612"/>
            <p:cNvGrpSpPr>
              <a:grpSpLocks noChangeAspect="1"/>
            </p:cNvGrpSpPr>
            <p:nvPr/>
          </p:nvGrpSpPr>
          <p:grpSpPr>
            <a:xfrm>
              <a:off x="4552950" y="4979856"/>
              <a:ext cx="5479692" cy="1273019"/>
              <a:chOff x="3595122" y="3005036"/>
              <a:chExt cx="6777485" cy="1574516"/>
            </a:xfrm>
          </p:grpSpPr>
          <p:sp>
            <p:nvSpPr>
              <p:cNvPr id="13" name="Bullet3" descr="ebc1e41f-6ebe-42d0-a5d2-9ae68c3ab14d"/>
              <p:cNvSpPr txBox="1"/>
              <p:nvPr>
                <p:custDataLst>
                  <p:tags r:id="rId18"/>
                </p:custDataLst>
              </p:nvPr>
            </p:nvSpPr>
            <p:spPr>
              <a:xfrm>
                <a:off x="5050399" y="3087825"/>
                <a:ext cx="5322208" cy="584413"/>
              </a:xfrm>
              <a:prstGeom prst="roundRect">
                <a:avLst>
                  <a:gd name="adj" fmla="val 0"/>
                </a:avLst>
              </a:prstGeom>
              <a:noFill/>
              <a:ln>
                <a:noFill/>
              </a:ln>
            </p:spPr>
            <p:txBody>
              <a:bodyPr wrap="square" lIns="91440" tIns="45720" rIns="91440" bIns="45720" anchor="b" anchorCtr="0">
                <a:normAutofit/>
              </a:bodyPr>
              <a:lstStyle>
                <a:defPPr>
                  <a:defRPr lang="en-US"/>
                </a:defPPr>
                <a:lvl1pPr marR="0" lvl="0" indent="0" defTabSz="913765" fontAlgn="auto">
                  <a:spcBef>
                    <a:spcPts val="0"/>
                  </a:spcBef>
                  <a:spcAft>
                    <a:spcPts val="0"/>
                  </a:spcAft>
                  <a:buClrTx/>
                  <a:buSzPct val="25000"/>
                  <a:buFontTx/>
                  <a:buNone/>
                  <a:defRPr kumimoji="0" b="1" i="0" u="none" strike="noStrike" cap="none" spc="0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</a:defRPr>
                </a:lvl2pPr>
                <a:lvl3pPr>
                  <a:defRPr>
                    <a:solidFill>
                      <a:schemeClr val="tx1"/>
                    </a:solidFill>
                  </a:defRPr>
                </a:lvl3pPr>
                <a:lvl4pPr>
                  <a:defRPr>
                    <a:solidFill>
                      <a:schemeClr val="tx1"/>
                    </a:solidFill>
                  </a:defRPr>
                </a:lvl4pPr>
                <a:lvl5pPr>
                  <a:defRPr>
                    <a:solidFill>
                      <a:schemeClr val="tx1"/>
                    </a:solidFill>
                  </a:defRPr>
                </a:lvl5pPr>
                <a:lvl6pPr>
                  <a:defRPr>
                    <a:solidFill>
                      <a:schemeClr val="tx1"/>
                    </a:solidFill>
                  </a:defRPr>
                </a:lvl6pPr>
                <a:lvl7pPr>
                  <a:defRPr>
                    <a:solidFill>
                      <a:schemeClr val="tx1"/>
                    </a:solidFill>
                  </a:defRPr>
                </a:lvl7pPr>
                <a:lvl8pPr>
                  <a:defRPr>
                    <a:solidFill>
                      <a:schemeClr val="tx1"/>
                    </a:solidFill>
                  </a:defRPr>
                </a:lvl8pPr>
                <a:lvl9pPr>
                  <a:defRPr>
                    <a:solidFill>
                      <a:schemeClr val="tx1"/>
                    </a:solidFill>
                  </a:defRPr>
                </a:lvl9pPr>
              </a:lstStyle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800" b="1" i="0" u="none">
                    <a:solidFill>
                      <a:srgbClr val="FFFFFF"/>
                    </a:solidFill>
                    <a:ea typeface="微软雅黑" panose="020B0503020204020204" charset="-122"/>
                  </a:rPr>
                  <a:t>预期成果</a:t>
                </a:r>
                <a:endParaRPr lang="en-US" sz="1800" b="1" i="0" u="non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14" name="Text3" descr="83e36b54-d47f-4176-886f-f470d2e3b7bd"/>
              <p:cNvSpPr txBox="1"/>
              <p:nvPr>
                <p:custDataLst>
                  <p:tags r:id="rId19"/>
                </p:custDataLst>
              </p:nvPr>
            </p:nvSpPr>
            <p:spPr>
              <a:xfrm>
                <a:off x="5050399" y="3820058"/>
                <a:ext cx="5322208" cy="7594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200" b="0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形成可推广的技术方案，落地多场景应用案例，提升养殖效率与水质管理水平，产生显著经济与社会效益。</a:t>
                </a:r>
                <a:endParaRPr lang="zh-CN" altLang="en-US" sz="1200" b="0" i="0" u="none" strike="noStrik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grpSp>
            <p:nvGrpSpPr>
              <p:cNvPr id="8" name="组合 7" descr="7f27cc7b-37ad-4388-8fa4-cef1b48ceda7"/>
              <p:cNvGrpSpPr/>
              <p:nvPr/>
            </p:nvGrpSpPr>
            <p:grpSpPr>
              <a:xfrm>
                <a:off x="3595122" y="3005036"/>
                <a:ext cx="1440000" cy="1440000"/>
                <a:chOff x="3226822" y="3830536"/>
                <a:chExt cx="1440000" cy="1440000"/>
              </a:xfrm>
            </p:grpSpPr>
            <p:sp>
              <p:nvSpPr>
                <p:cNvPr id="10" name="弧形 9" descr="5cd2b5dd-471a-4e24-a8d0-a7b6463ec7e9"/>
                <p:cNvSpPr/>
                <p:nvPr>
                  <p:custDataLst>
                    <p:tags r:id="rId20"/>
                  </p:custDataLst>
                </p:nvPr>
              </p:nvSpPr>
              <p:spPr>
                <a:xfrm>
                  <a:off x="3226822" y="3830536"/>
                  <a:ext cx="1440000" cy="1440000"/>
                </a:xfrm>
                <a:prstGeom prst="arc">
                  <a:avLst>
                    <a:gd name="adj1" fmla="val 11814913"/>
                    <a:gd name="adj2" fmla="val 20314279"/>
                  </a:avLst>
                </a:prstGeom>
                <a:noFill/>
                <a:ln w="25400" cap="rnd">
                  <a:gradFill>
                    <a:gsLst>
                      <a:gs pos="0">
                        <a:schemeClr val="accent1"/>
                      </a:gs>
                      <a:gs pos="100000">
                        <a:schemeClr val="accent1">
                          <a:alpha val="0"/>
                        </a:schemeClr>
                      </a:gs>
                    </a:gsLst>
                    <a:lin ang="0" scaled="0"/>
                  </a:gradFill>
                  <a:round/>
                </a:ln>
                <a:effectLst>
                  <a:outerShdw blurRad="203200" dist="152400" dir="19260000" algn="ctr" rotWithShape="0">
                    <a:schemeClr val="accent1">
                      <a:alpha val="15000"/>
                    </a:scheme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l"/>
                </a:p>
              </p:txBody>
            </p:sp>
            <p:sp>
              <p:nvSpPr>
                <p:cNvPr id="7" name="Arc 9_1" descr="b97de754-eea5-4d14-8ea1-288f43753a07"/>
                <p:cNvSpPr/>
                <p:nvPr>
                  <p:custDataLst>
                    <p:tags r:id="rId21"/>
                  </p:custDataLst>
                </p:nvPr>
              </p:nvSpPr>
              <p:spPr>
                <a:xfrm>
                  <a:off x="3226822" y="3830536"/>
                  <a:ext cx="1440000" cy="1440000"/>
                </a:xfrm>
                <a:prstGeom prst="arc">
                  <a:avLst>
                    <a:gd name="adj1" fmla="val 1503072"/>
                    <a:gd name="adj2" fmla="val 9217444"/>
                  </a:avLst>
                </a:prstGeom>
                <a:noFill/>
                <a:ln w="25400" cap="rnd">
                  <a:gradFill flip="none" rotWithShape="1">
                    <a:gsLst>
                      <a:gs pos="0">
                        <a:schemeClr val="accent1"/>
                      </a:gs>
                      <a:gs pos="100000">
                        <a:schemeClr val="accent1">
                          <a:alpha val="0"/>
                        </a:schemeClr>
                      </a:gs>
                    </a:gsLst>
                    <a:lin ang="10800000" scaled="1"/>
                    <a:tileRect/>
                  </a:gradFill>
                  <a:round/>
                </a:ln>
                <a:effectLst>
                  <a:outerShdw blurRad="203200" dist="152400" dir="19260000" algn="ctr" rotWithShape="0">
                    <a:schemeClr val="accent1">
                      <a:alpha val="15000"/>
                    </a:scheme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l"/>
                </a:p>
              </p:txBody>
            </p:sp>
          </p:grpSp>
          <p:cxnSp>
            <p:nvCxnSpPr>
              <p:cNvPr id="17" name="直接连接符 16" descr="440a6914-893c-4b04-bf00-7460050951f3"/>
              <p:cNvCxnSpPr/>
              <p:nvPr>
                <p:custDataLst>
                  <p:tags r:id="rId22"/>
                </p:custDataLst>
              </p:nvPr>
            </p:nvCxnSpPr>
            <p:spPr>
              <a:xfrm>
                <a:off x="5050399" y="3786202"/>
                <a:ext cx="5322207" cy="0"/>
              </a:xfrm>
              <a:prstGeom prst="line">
                <a:avLst/>
              </a:prstGeom>
              <a:ln>
                <a:solidFill>
                  <a:schemeClr val="tx2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5" name="组合 24" descr="7a19b751-9a0d-4992-8cfb-1cd14338e261"/>
              <p:cNvGrpSpPr/>
              <p:nvPr/>
            </p:nvGrpSpPr>
            <p:grpSpPr>
              <a:xfrm>
                <a:off x="3881577" y="3322330"/>
                <a:ext cx="849174" cy="849172"/>
                <a:chOff x="3881577" y="3322330"/>
                <a:chExt cx="849174" cy="849172"/>
              </a:xfrm>
            </p:grpSpPr>
            <p:sp>
              <p:nvSpPr>
                <p:cNvPr id="21" name="IconBackground3" descr="21bf5459-3cf3-4a66-b1a9-6790d8f2e87e"/>
                <p:cNvSpPr txBox="1">
                  <a:spLocks noChangeAspect="1"/>
                </p:cNvSpPr>
                <p:nvPr>
                  <p:custDataLst>
                    <p:tags r:id="rId23"/>
                  </p:custDataLst>
                </p:nvPr>
              </p:nvSpPr>
              <p:spPr>
                <a:xfrm>
                  <a:off x="3881577" y="3322330"/>
                  <a:ext cx="849174" cy="849172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40000">
                      <a:schemeClr val="accent1">
                        <a:lumMod val="20000"/>
                        <a:lumOff val="80000"/>
                        <a:alpha val="0"/>
                      </a:schemeClr>
                    </a:gs>
                    <a:gs pos="97000">
                      <a:schemeClr val="accent1">
                        <a:lumMod val="60000"/>
                        <a:lumOff val="40000"/>
                        <a:alpha val="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5875">
                  <a:solidFill>
                    <a:schemeClr val="accent1">
                      <a:alpha val="50000"/>
                    </a:schemeClr>
                  </a:solidFill>
                </a:ln>
                <a:effectLst>
                  <a:outerShdw blurRad="203200" dist="152400" dir="19260000" algn="ctr" rotWithShape="0">
                    <a:schemeClr val="accent1">
                      <a:alpha val="15000"/>
                    </a:scheme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algn="ctr">
                    <a:defRPr b="1">
                      <a:solidFill>
                        <a:srgbClr val="FFFFFF"/>
                      </a:solidFill>
                      <a:cs typeface="+mn-ea"/>
                    </a:defRPr>
                  </a:lvl1pPr>
                  <a:lvl2pPr>
                    <a:defRPr>
                      <a:solidFill>
                        <a:schemeClr val="lt1"/>
                      </a:solidFill>
                    </a:defRPr>
                  </a:lvl2pPr>
                  <a:lvl3pPr>
                    <a:defRPr>
                      <a:solidFill>
                        <a:schemeClr val="lt1"/>
                      </a:solidFill>
                    </a:defRPr>
                  </a:lvl3pPr>
                  <a:lvl4pPr>
                    <a:defRPr>
                      <a:solidFill>
                        <a:schemeClr val="lt1"/>
                      </a:solidFill>
                    </a:defRPr>
                  </a:lvl4pPr>
                  <a:lvl5pPr>
                    <a:defRPr>
                      <a:solidFill>
                        <a:schemeClr val="lt1"/>
                      </a:solidFill>
                    </a:defRPr>
                  </a:lvl5pPr>
                  <a:lvl6pPr>
                    <a:defRPr>
                      <a:solidFill>
                        <a:schemeClr val="lt1"/>
                      </a:solidFill>
                    </a:defRPr>
                  </a:lvl6pPr>
                  <a:lvl7pPr>
                    <a:defRPr>
                      <a:solidFill>
                        <a:schemeClr val="lt1"/>
                      </a:solidFill>
                    </a:defRPr>
                  </a:lvl7pPr>
                  <a:lvl8pPr>
                    <a:defRPr>
                      <a:solidFill>
                        <a:schemeClr val="lt1"/>
                      </a:solidFill>
                    </a:defRPr>
                  </a:lvl8pPr>
                  <a:lvl9pPr>
                    <a:defRPr>
                      <a:solidFill>
                        <a:schemeClr val="lt1"/>
                      </a:solidFill>
                    </a:defRPr>
                  </a:lvl9pPr>
                </a:lstStyle>
                <a:p>
                  <a:pPr algn="ctr"/>
                </a:p>
              </p:txBody>
            </p:sp>
            <p:sp>
              <p:nvSpPr>
                <p:cNvPr id="22" name="Icon3" descr="c85c7604-8ac5-4015-b4ea-94107a4eae18"/>
                <p:cNvSpPr/>
                <p:nvPr>
                  <p:custDataLst>
                    <p:tags r:id="rId24"/>
                  </p:custDataLst>
                </p:nvPr>
              </p:nvSpPr>
              <p:spPr>
                <a:xfrm>
                  <a:off x="4125189" y="3569174"/>
                  <a:ext cx="361949" cy="355483"/>
                </a:xfrm>
                <a:custGeom>
                  <a:avLst/>
                  <a:gdLst>
                    <a:gd name="connsiteX0" fmla="*/ 343764 w 533400"/>
                    <a:gd name="connsiteY0" fmla="*/ 276846 h 523875"/>
                    <a:gd name="connsiteX1" fmla="*/ 372339 w 533400"/>
                    <a:gd name="connsiteY1" fmla="*/ 305421 h 523875"/>
                    <a:gd name="connsiteX2" fmla="*/ 372339 w 533400"/>
                    <a:gd name="connsiteY2" fmla="*/ 495921 h 523875"/>
                    <a:gd name="connsiteX3" fmla="*/ 343764 w 533400"/>
                    <a:gd name="connsiteY3" fmla="*/ 524496 h 523875"/>
                    <a:gd name="connsiteX4" fmla="*/ 191364 w 533400"/>
                    <a:gd name="connsiteY4" fmla="*/ 524496 h 523875"/>
                    <a:gd name="connsiteX5" fmla="*/ 162789 w 533400"/>
                    <a:gd name="connsiteY5" fmla="*/ 495921 h 523875"/>
                    <a:gd name="connsiteX6" fmla="*/ 162789 w 533400"/>
                    <a:gd name="connsiteY6" fmla="*/ 305421 h 523875"/>
                    <a:gd name="connsiteX7" fmla="*/ 191364 w 533400"/>
                    <a:gd name="connsiteY7" fmla="*/ 276846 h 523875"/>
                    <a:gd name="connsiteX8" fmla="*/ 343764 w 533400"/>
                    <a:gd name="connsiteY8" fmla="*/ 276846 h 523875"/>
                    <a:gd name="connsiteX9" fmla="*/ 143739 w 533400"/>
                    <a:gd name="connsiteY9" fmla="*/ 114921 h 523875"/>
                    <a:gd name="connsiteX10" fmla="*/ 179934 w 533400"/>
                    <a:gd name="connsiteY10" fmla="*/ 153021 h 523875"/>
                    <a:gd name="connsiteX11" fmla="*/ 181839 w 533400"/>
                    <a:gd name="connsiteY11" fmla="*/ 153021 h 523875"/>
                    <a:gd name="connsiteX12" fmla="*/ 353289 w 533400"/>
                    <a:gd name="connsiteY12" fmla="*/ 153021 h 523875"/>
                    <a:gd name="connsiteX13" fmla="*/ 391389 w 533400"/>
                    <a:gd name="connsiteY13" fmla="*/ 116826 h 523875"/>
                    <a:gd name="connsiteX14" fmla="*/ 391389 w 533400"/>
                    <a:gd name="connsiteY14" fmla="*/ 114921 h 523875"/>
                    <a:gd name="connsiteX15" fmla="*/ 505689 w 533400"/>
                    <a:gd name="connsiteY15" fmla="*/ 114921 h 523875"/>
                    <a:gd name="connsiteX16" fmla="*/ 534264 w 533400"/>
                    <a:gd name="connsiteY16" fmla="*/ 143496 h 523875"/>
                    <a:gd name="connsiteX17" fmla="*/ 534264 w 533400"/>
                    <a:gd name="connsiteY17" fmla="*/ 381621 h 523875"/>
                    <a:gd name="connsiteX18" fmla="*/ 505689 w 533400"/>
                    <a:gd name="connsiteY18" fmla="*/ 410196 h 523875"/>
                    <a:gd name="connsiteX19" fmla="*/ 391389 w 533400"/>
                    <a:gd name="connsiteY19" fmla="*/ 410196 h 523875"/>
                    <a:gd name="connsiteX20" fmla="*/ 391389 w 533400"/>
                    <a:gd name="connsiteY20" fmla="*/ 295896 h 523875"/>
                    <a:gd name="connsiteX21" fmla="*/ 355194 w 533400"/>
                    <a:gd name="connsiteY21" fmla="*/ 257796 h 523875"/>
                    <a:gd name="connsiteX22" fmla="*/ 353289 w 533400"/>
                    <a:gd name="connsiteY22" fmla="*/ 257796 h 523875"/>
                    <a:gd name="connsiteX23" fmla="*/ 181839 w 533400"/>
                    <a:gd name="connsiteY23" fmla="*/ 257796 h 523875"/>
                    <a:gd name="connsiteX24" fmla="*/ 143739 w 533400"/>
                    <a:gd name="connsiteY24" fmla="*/ 293991 h 523875"/>
                    <a:gd name="connsiteX25" fmla="*/ 143739 w 533400"/>
                    <a:gd name="connsiteY25" fmla="*/ 295896 h 523875"/>
                    <a:gd name="connsiteX26" fmla="*/ 143739 w 533400"/>
                    <a:gd name="connsiteY26" fmla="*/ 410196 h 523875"/>
                    <a:gd name="connsiteX27" fmla="*/ 29439 w 533400"/>
                    <a:gd name="connsiteY27" fmla="*/ 410196 h 523875"/>
                    <a:gd name="connsiteX28" fmla="*/ 864 w 533400"/>
                    <a:gd name="connsiteY28" fmla="*/ 381621 h 523875"/>
                    <a:gd name="connsiteX29" fmla="*/ 864 w 533400"/>
                    <a:gd name="connsiteY29" fmla="*/ 201599 h 523875"/>
                    <a:gd name="connsiteX30" fmla="*/ 11342 w 533400"/>
                    <a:gd name="connsiteY30" fmla="*/ 175881 h 523875"/>
                    <a:gd name="connsiteX31" fmla="*/ 56109 w 533400"/>
                    <a:gd name="connsiteY31" fmla="*/ 127304 h 523875"/>
                    <a:gd name="connsiteX32" fmla="*/ 83732 w 533400"/>
                    <a:gd name="connsiteY32" fmla="*/ 114921 h 523875"/>
                    <a:gd name="connsiteX33" fmla="*/ 143739 w 533400"/>
                    <a:gd name="connsiteY33" fmla="*/ 114921 h 523875"/>
                    <a:gd name="connsiteX34" fmla="*/ 462827 w 533400"/>
                    <a:gd name="connsiteY34" fmla="*/ 172071 h 523875"/>
                    <a:gd name="connsiteX35" fmla="*/ 448539 w 533400"/>
                    <a:gd name="connsiteY35" fmla="*/ 186359 h 523875"/>
                    <a:gd name="connsiteX36" fmla="*/ 462827 w 533400"/>
                    <a:gd name="connsiteY36" fmla="*/ 200646 h 523875"/>
                    <a:gd name="connsiteX37" fmla="*/ 477114 w 533400"/>
                    <a:gd name="connsiteY37" fmla="*/ 186359 h 523875"/>
                    <a:gd name="connsiteX38" fmla="*/ 462827 w 533400"/>
                    <a:gd name="connsiteY38" fmla="*/ 172071 h 523875"/>
                    <a:gd name="connsiteX39" fmla="*/ 343764 w 533400"/>
                    <a:gd name="connsiteY39" fmla="*/ 621 h 523875"/>
                    <a:gd name="connsiteX40" fmla="*/ 372339 w 533400"/>
                    <a:gd name="connsiteY40" fmla="*/ 29196 h 523875"/>
                    <a:gd name="connsiteX41" fmla="*/ 372339 w 533400"/>
                    <a:gd name="connsiteY41" fmla="*/ 105396 h 523875"/>
                    <a:gd name="connsiteX42" fmla="*/ 343764 w 533400"/>
                    <a:gd name="connsiteY42" fmla="*/ 133971 h 523875"/>
                    <a:gd name="connsiteX43" fmla="*/ 191364 w 533400"/>
                    <a:gd name="connsiteY43" fmla="*/ 133971 h 523875"/>
                    <a:gd name="connsiteX44" fmla="*/ 162789 w 533400"/>
                    <a:gd name="connsiteY44" fmla="*/ 105396 h 523875"/>
                    <a:gd name="connsiteX45" fmla="*/ 162789 w 533400"/>
                    <a:gd name="connsiteY45" fmla="*/ 29196 h 523875"/>
                    <a:gd name="connsiteX46" fmla="*/ 191364 w 533400"/>
                    <a:gd name="connsiteY46" fmla="*/ 621 h 523875"/>
                    <a:gd name="connsiteX47" fmla="*/ 343764 w 533400"/>
                    <a:gd name="connsiteY47" fmla="*/ 621 h 523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533400" h="523875">
                      <a:moveTo>
                        <a:pt x="343764" y="276846"/>
                      </a:moveTo>
                      <a:cubicBezTo>
                        <a:pt x="359957" y="276846"/>
                        <a:pt x="372339" y="289229"/>
                        <a:pt x="372339" y="305421"/>
                      </a:cubicBezTo>
                      <a:lnTo>
                        <a:pt x="372339" y="495921"/>
                      </a:lnTo>
                      <a:cubicBezTo>
                        <a:pt x="372339" y="512114"/>
                        <a:pt x="359957" y="524496"/>
                        <a:pt x="343764" y="524496"/>
                      </a:cubicBezTo>
                      <a:lnTo>
                        <a:pt x="191364" y="524496"/>
                      </a:lnTo>
                      <a:cubicBezTo>
                        <a:pt x="175171" y="524496"/>
                        <a:pt x="162789" y="512114"/>
                        <a:pt x="162789" y="495921"/>
                      </a:cubicBezTo>
                      <a:lnTo>
                        <a:pt x="162789" y="305421"/>
                      </a:lnTo>
                      <a:cubicBezTo>
                        <a:pt x="162789" y="289229"/>
                        <a:pt x="175171" y="276846"/>
                        <a:pt x="191364" y="276846"/>
                      </a:cubicBezTo>
                      <a:lnTo>
                        <a:pt x="343764" y="276846"/>
                      </a:lnTo>
                      <a:close/>
                      <a:moveTo>
                        <a:pt x="143739" y="114921"/>
                      </a:moveTo>
                      <a:cubicBezTo>
                        <a:pt x="143739" y="134924"/>
                        <a:pt x="159932" y="152069"/>
                        <a:pt x="179934" y="153021"/>
                      </a:cubicBezTo>
                      <a:lnTo>
                        <a:pt x="181839" y="153021"/>
                      </a:lnTo>
                      <a:lnTo>
                        <a:pt x="353289" y="153021"/>
                      </a:lnTo>
                      <a:cubicBezTo>
                        <a:pt x="373292" y="153021"/>
                        <a:pt x="390436" y="136829"/>
                        <a:pt x="391389" y="116826"/>
                      </a:cubicBezTo>
                      <a:lnTo>
                        <a:pt x="391389" y="114921"/>
                      </a:lnTo>
                      <a:lnTo>
                        <a:pt x="505689" y="114921"/>
                      </a:lnTo>
                      <a:cubicBezTo>
                        <a:pt x="521882" y="114921"/>
                        <a:pt x="534264" y="127304"/>
                        <a:pt x="534264" y="143496"/>
                      </a:cubicBezTo>
                      <a:lnTo>
                        <a:pt x="534264" y="381621"/>
                      </a:lnTo>
                      <a:cubicBezTo>
                        <a:pt x="534264" y="397814"/>
                        <a:pt x="521882" y="410196"/>
                        <a:pt x="505689" y="410196"/>
                      </a:cubicBezTo>
                      <a:lnTo>
                        <a:pt x="391389" y="410196"/>
                      </a:lnTo>
                      <a:lnTo>
                        <a:pt x="391389" y="295896"/>
                      </a:lnTo>
                      <a:cubicBezTo>
                        <a:pt x="391389" y="275894"/>
                        <a:pt x="375196" y="258749"/>
                        <a:pt x="355194" y="257796"/>
                      </a:cubicBezTo>
                      <a:lnTo>
                        <a:pt x="353289" y="257796"/>
                      </a:lnTo>
                      <a:lnTo>
                        <a:pt x="181839" y="257796"/>
                      </a:lnTo>
                      <a:cubicBezTo>
                        <a:pt x="161836" y="257796"/>
                        <a:pt x="144692" y="273989"/>
                        <a:pt x="143739" y="293991"/>
                      </a:cubicBezTo>
                      <a:lnTo>
                        <a:pt x="143739" y="295896"/>
                      </a:lnTo>
                      <a:lnTo>
                        <a:pt x="143739" y="410196"/>
                      </a:lnTo>
                      <a:lnTo>
                        <a:pt x="29439" y="410196"/>
                      </a:lnTo>
                      <a:cubicBezTo>
                        <a:pt x="13246" y="410196"/>
                        <a:pt x="864" y="397814"/>
                        <a:pt x="864" y="381621"/>
                      </a:cubicBezTo>
                      <a:lnTo>
                        <a:pt x="864" y="201599"/>
                      </a:lnTo>
                      <a:cubicBezTo>
                        <a:pt x="864" y="192074"/>
                        <a:pt x="4674" y="182549"/>
                        <a:pt x="11342" y="175881"/>
                      </a:cubicBezTo>
                      <a:lnTo>
                        <a:pt x="56109" y="127304"/>
                      </a:lnTo>
                      <a:cubicBezTo>
                        <a:pt x="63729" y="119684"/>
                        <a:pt x="73254" y="114921"/>
                        <a:pt x="83732" y="114921"/>
                      </a:cubicBezTo>
                      <a:lnTo>
                        <a:pt x="143739" y="114921"/>
                      </a:lnTo>
                      <a:close/>
                      <a:moveTo>
                        <a:pt x="462827" y="172071"/>
                      </a:moveTo>
                      <a:cubicBezTo>
                        <a:pt x="455207" y="172071"/>
                        <a:pt x="448539" y="178739"/>
                        <a:pt x="448539" y="186359"/>
                      </a:cubicBezTo>
                      <a:cubicBezTo>
                        <a:pt x="448539" y="193979"/>
                        <a:pt x="455207" y="200646"/>
                        <a:pt x="462827" y="200646"/>
                      </a:cubicBezTo>
                      <a:cubicBezTo>
                        <a:pt x="470446" y="200646"/>
                        <a:pt x="477114" y="193979"/>
                        <a:pt x="477114" y="186359"/>
                      </a:cubicBezTo>
                      <a:cubicBezTo>
                        <a:pt x="477114" y="178739"/>
                        <a:pt x="470446" y="172071"/>
                        <a:pt x="462827" y="172071"/>
                      </a:cubicBezTo>
                      <a:close/>
                      <a:moveTo>
                        <a:pt x="343764" y="621"/>
                      </a:moveTo>
                      <a:cubicBezTo>
                        <a:pt x="359957" y="621"/>
                        <a:pt x="372339" y="13004"/>
                        <a:pt x="372339" y="29196"/>
                      </a:cubicBezTo>
                      <a:lnTo>
                        <a:pt x="372339" y="105396"/>
                      </a:lnTo>
                      <a:cubicBezTo>
                        <a:pt x="372339" y="121589"/>
                        <a:pt x="359957" y="133971"/>
                        <a:pt x="343764" y="133971"/>
                      </a:cubicBezTo>
                      <a:lnTo>
                        <a:pt x="191364" y="133971"/>
                      </a:lnTo>
                      <a:cubicBezTo>
                        <a:pt x="175171" y="133971"/>
                        <a:pt x="162789" y="121589"/>
                        <a:pt x="162789" y="105396"/>
                      </a:cubicBezTo>
                      <a:lnTo>
                        <a:pt x="162789" y="29196"/>
                      </a:lnTo>
                      <a:cubicBezTo>
                        <a:pt x="162789" y="13004"/>
                        <a:pt x="175171" y="621"/>
                        <a:pt x="191364" y="621"/>
                      </a:cubicBezTo>
                      <a:lnTo>
                        <a:pt x="343764" y="621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accent1">
                        <a:lumMod val="60000"/>
                        <a:lumOff val="40000"/>
                      </a:schemeClr>
                    </a:gs>
                    <a:gs pos="75000">
                      <a:schemeClr val="accent1"/>
                    </a:gs>
                  </a:gsLst>
                  <a:lin ang="2700000" scaled="1"/>
                  <a:tileRect/>
                </a:gradFill>
                <a:ln w="12700">
                  <a:noFill/>
                </a:ln>
                <a:effectLst>
                  <a:outerShdw blurRad="127000" dist="63500" dir="2700000" algn="tl" rotWithShape="0">
                    <a:schemeClr val="accent1">
                      <a:alpha val="15000"/>
                    </a:scheme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none" rtlCol="0" anchor="ctr">
                  <a:normAutofit fontScale="85000" lnSpcReduction="20000"/>
                </a:bodyPr>
                <a:lstStyle>
                  <a:defPPr>
                    <a:defRPr lang="zh-CN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</a:p>
              </p:txBody>
            </p:sp>
          </p:grpSp>
          <p:sp>
            <p:nvSpPr>
              <p:cNvPr id="24" name="Number3" descr="d0171980-7ef1-4bfd-a950-4fe43b9d7324"/>
              <p:cNvSpPr/>
              <p:nvPr>
                <p:custDataLst>
                  <p:tags r:id="rId25"/>
                </p:custDataLst>
              </p:nvPr>
            </p:nvSpPr>
            <p:spPr>
              <a:xfrm>
                <a:off x="3966171" y="4258469"/>
                <a:ext cx="697904" cy="294310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75000">
                    <a:schemeClr val="accent1"/>
                  </a:gs>
                </a:gsLst>
                <a:lin ang="2700000" scaled="1"/>
                <a:tileRect/>
              </a:gradFill>
              <a:ln w="254000">
                <a:noFill/>
              </a:ln>
              <a:effectLst>
                <a:outerShdw blurRad="127000" dist="63500" dir="2700000" algn="tl" rotWithShape="0">
                  <a:schemeClr val="accent1">
                    <a:alpha val="15000"/>
                  </a:scheme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>
                <a:noAutofit/>
              </a:bodyPr>
              <a:lstStyle/>
              <a:p>
                <a:pPr algn="ctr"/>
                <a:r>
                  <a:rPr lang="en-US" sz="1200" b="1" i="0" u="none">
                    <a:solidFill>
                      <a:srgbClr val="FFFFFF"/>
                    </a:solidFill>
                    <a:latin typeface="Arial" panose="020B0604020202020204"/>
                  </a:rPr>
                  <a:t>3</a:t>
                </a:r>
                <a:endParaRPr lang="en-US" sz="1200" b="1" i="0" u="none">
                  <a:solidFill>
                    <a:srgbClr val="FFFFFF"/>
                  </a:solidFill>
                  <a:latin typeface="Arial" panose="020B0604020202020204"/>
                </a:endParaRPr>
              </a:p>
            </p:txBody>
          </p:sp>
        </p:grpSp>
        <p:sp>
          <p:nvSpPr>
            <p:cNvPr id="37" name="矩形 36" descr="d11d45c8-bd42-4d43-a51f-d0a5d9ddf01f"/>
            <p:cNvSpPr/>
            <p:nvPr/>
          </p:nvSpPr>
          <p:spPr>
            <a:xfrm>
              <a:off x="0" y="0"/>
              <a:ext cx="2365768" cy="6858000"/>
            </a:xfrm>
            <a:prstGeom prst="rect">
              <a:avLst/>
            </a:prstGeom>
            <a:gradFill>
              <a:gsLst>
                <a:gs pos="5000">
                  <a:schemeClr val="accent1">
                    <a:lumMod val="60000"/>
                    <a:lumOff val="40000"/>
                  </a:schemeClr>
                </a:gs>
                <a:gs pos="81000">
                  <a:schemeClr val="accent1"/>
                </a:gs>
              </a:gsLst>
              <a:lin ang="3000000" scaled="0"/>
            </a:gradFill>
            <a:ln>
              <a:noFill/>
            </a:ln>
            <a:effectLst>
              <a:outerShdw blurRad="50800" dist="50800" dir="5400000" algn="ctr" rotWithShape="0">
                <a:schemeClr val="accent1">
                  <a:alpha val="1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 anchorCtr="0">
              <a:noAutofit/>
            </a:bodyPr>
            <a:lstStyle/>
            <a:p>
              <a:pPr algn="ctr">
                <a:lnSpc>
                  <a:spcPct val="120000"/>
                </a:lnSpc>
              </a:pPr>
            </a:p>
          </p:txBody>
        </p:sp>
        <p:sp>
          <p:nvSpPr>
            <p:cNvPr id="39" name="pic-Any"/>
            <p:cNvSpPr>
              <a:spLocks noChangeAspect="1"/>
            </p:cNvSpPr>
            <p:nvPr/>
          </p:nvSpPr>
          <p:spPr>
            <a:xfrm>
              <a:off x="660400" y="1253491"/>
              <a:ext cx="3500605" cy="4880611"/>
            </a:xfrm>
            <a:prstGeom prst="roundRect">
              <a:avLst>
                <a:gd name="adj" fmla="val 50000"/>
              </a:avLst>
            </a:prstGeom>
            <a:blipFill rotWithShape="1">
              <a:blip r:embed="rId26"/>
              <a:stretch>
                <a:fillRect l="-54566" r="-54566"/>
              </a:stretch>
            </a:blip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</a:p>
          </p:txBody>
        </p:sp>
        <p:sp>
          <p:nvSpPr>
            <p:cNvPr id="6" name="Title" descr="021efcd6-316d-4803-bb43-83cda39b5e11"/>
            <p:cNvSpPr>
              <a:spLocks noChangeAspect="1"/>
            </p:cNvSpPr>
            <p:nvPr/>
          </p:nvSpPr>
          <p:spPr>
            <a:xfrm>
              <a:off x="4552950" y="1130300"/>
              <a:ext cx="6965949" cy="969011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 anchorCtr="0">
              <a:normAutofit/>
            </a:bodyPr>
            <a:lstStyle/>
            <a:p>
              <a:pPr algn="l"/>
              <a:endParaRPr lang="en-US" sz="2400" b="1" i="0" u="none">
                <a:solidFill>
                  <a:srgbClr val="FFFFFF"/>
                </a:solidFill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 descr="c457d627-0631-46a1-ad03-43a5c56451f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sz="4400" b="1" i="0" u="none">
                <a:ea typeface="微软雅黑" panose="020B0503020204020204" charset="-122"/>
              </a:rPr>
              <a:t>项目研究进度与已有基础</a:t>
            </a:r>
            <a:endParaRPr lang="en-US" sz="4400" b="1" i="0" u="none">
              <a:ea typeface="微软雅黑" panose="020B0503020204020204" charset="-122"/>
            </a:endParaRPr>
          </a:p>
        </p:txBody>
      </p:sp>
      <p:sp>
        <p:nvSpPr>
          <p:cNvPr id="25" name="文本占位符 24" descr="fc0bb754-d335-426a-a244-0b8287183cd2"/>
          <p:cNvSpPr>
            <a:spLocks noGrp="1"/>
          </p:cNvSpPr>
          <p:nvPr>
            <p:ph type="body" sz="quarter" idx="1" hasCustomPrompt="1"/>
          </p:nvPr>
        </p:nvSpPr>
        <p:spPr/>
        <p:txBody>
          <a:bodyPr/>
          <a:lstStyle/>
          <a:p>
            <a:pPr algn="ctr">
              <a:lnSpc>
                <a:spcPct val="120000"/>
              </a:lnSpc>
              <a:spcBef>
                <a:spcPts val="1000"/>
              </a:spcBef>
            </a:pPr>
            <a:r>
              <a:rPr lang="en-US" sz="2000" b="0" i="0" u="none">
                <a:solidFill>
                  <a:srgbClr val="1E9AE6"/>
                </a:solidFill>
                <a:ea typeface="微软雅黑" panose="020B0503020204020204" charset="-122"/>
              </a:rPr>
              <a:t>明确项目时间安排和现有条件</a:t>
            </a:r>
            <a:endParaRPr lang="en-US" sz="2000" b="0" i="0" u="none">
              <a:solidFill>
                <a:srgbClr val="1E9AE6"/>
              </a:solidFill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descr="d558ddf7-d57d-4ba0-8f65-80da2e94ece7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en-US" sz="2800" b="1" i="0" u="none">
                <a:solidFill>
                  <a:srgbClr val="FFFFFF"/>
                </a:solidFill>
                <a:ea typeface="微软雅黑" panose="020B0503020204020204" charset="-122"/>
              </a:rPr>
              <a:t>项目研究进度安排</a:t>
            </a:r>
            <a:endParaRPr lang="en-US" sz="2800" b="1" i="0" u="none">
              <a:solidFill>
                <a:srgbClr val="FFFFFF"/>
              </a:solidFill>
              <a:ea typeface="微软雅黑" panose="020B0503020204020204" charset="-122"/>
            </a:endParaRPr>
          </a:p>
        </p:txBody>
      </p:sp>
      <p:grpSp>
        <p:nvGrpSpPr>
          <p:cNvPr id="21" name="5eddbfb3-6d94-4d3f-8736-9b34fb7d7e4a.source.5.zh-Hans.pptx" descr="d9a8dea5-8e28-4db5-9a58-074b621decff"/>
          <p:cNvGrpSpPr/>
          <p:nvPr/>
        </p:nvGrpSpPr>
        <p:grpSpPr>
          <a:xfrm>
            <a:off x="658005" y="1130303"/>
            <a:ext cx="10996966" cy="4683476"/>
            <a:chOff x="658005" y="1130303"/>
            <a:chExt cx="10996966" cy="4683476"/>
          </a:xfrm>
        </p:grpSpPr>
        <p:sp>
          <p:nvSpPr>
            <p:cNvPr id="3" name="Title" descr="69d9f9b8-a4db-4bb0-a247-b54dd986dd7c"/>
            <p:cNvSpPr txBox="1"/>
            <p:nvPr/>
          </p:nvSpPr>
          <p:spPr>
            <a:xfrm>
              <a:off x="660400" y="1130303"/>
              <a:ext cx="10858500" cy="73683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1">
              <a:normAutofit/>
            </a:bodyPr>
            <a:lstStyle/>
            <a:p>
              <a:pPr algn="ctr">
                <a:spcBef>
                  <a:spcPct val="0"/>
                </a:spcBef>
                <a:spcAft>
                  <a:spcPct val="0"/>
                </a:spcAft>
              </a:pPr>
              <a:r>
                <a:rPr lang="en-US" sz="2400" b="1" i="0" u="none" strike="noStrike">
                  <a:solidFill>
                    <a:srgbClr val="FFFFFF"/>
                  </a:solidFill>
                  <a:ea typeface="微软雅黑" panose="020B0503020204020204" charset="-122"/>
                </a:rPr>
                <a:t>项目各阶段的时间规划</a:t>
              </a:r>
              <a:endParaRPr lang="en-US" sz="2400" b="1" i="0" u="none" strike="noStrike">
                <a:solidFill>
                  <a:srgbClr val="FFFFFF"/>
                </a:solidFill>
                <a:ea typeface="微软雅黑" panose="020B0503020204020204" charset="-122"/>
              </a:endParaRPr>
            </a:p>
          </p:txBody>
        </p:sp>
        <p:grpSp>
          <p:nvGrpSpPr>
            <p:cNvPr id="15" name="组合 14" descr="2fae3e7e-a61d-4e69-b567-d17a86bd4fc9"/>
            <p:cNvGrpSpPr/>
            <p:nvPr/>
          </p:nvGrpSpPr>
          <p:grpSpPr>
            <a:xfrm>
              <a:off x="658005" y="2541728"/>
              <a:ext cx="2519535" cy="3272051"/>
              <a:chOff x="658005" y="2541728"/>
              <a:chExt cx="2519535" cy="3272051"/>
            </a:xfrm>
          </p:grpSpPr>
          <p:sp>
            <p:nvSpPr>
              <p:cNvPr id="4" name="Bullet1" descr="7eaacff2-762c-4efd-b766-ab6d59d485ef"/>
              <p:cNvSpPr/>
              <p:nvPr/>
            </p:nvSpPr>
            <p:spPr>
              <a:xfrm>
                <a:off x="660400" y="2541728"/>
                <a:ext cx="2517140" cy="1455230"/>
              </a:xfrm>
              <a:prstGeom prst="homePlate">
                <a:avLst/>
              </a:prstGeom>
              <a:solidFill>
                <a:schemeClr val="tx2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 anchorCtr="1">
                <a:normAutofit/>
              </a:bodyPr>
              <a:lstStyle/>
              <a:p>
                <a:pPr algn="ctr"/>
                <a:r>
                  <a:rPr lang="en-US" sz="1800" b="1" i="0" u="none">
                    <a:solidFill>
                      <a:srgbClr val="FFFFFF"/>
                    </a:solidFill>
                    <a:latin typeface="微软雅黑" panose="020B0503020204020204" charset="-122"/>
                  </a:rPr>
                  <a:t>2025年9 - 10月</a:t>
                </a:r>
                <a:endParaRPr lang="en-US" sz="1800" b="1" i="0" u="none">
                  <a:solidFill>
                    <a:srgbClr val="FFFFFF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9" name="Text1" descr="37c09163-9b1a-4da4-b62f-1987669a97b1"/>
              <p:cNvSpPr/>
              <p:nvPr/>
            </p:nvSpPr>
            <p:spPr>
              <a:xfrm>
                <a:off x="658005" y="4136337"/>
                <a:ext cx="1915830" cy="167744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t" anchorCtr="1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FFFFFF"/>
                    </a:solidFill>
                    <a:ea typeface="微软雅黑" panose="020B0503020204020204" charset="-122"/>
                  </a:rPr>
                  <a:t>完成产品的设计理念和发展规划。</a:t>
                </a:r>
                <a:endParaRPr lang="en-US" sz="1200" b="0" i="0" u="non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</p:grpSp>
        <p:grpSp>
          <p:nvGrpSpPr>
            <p:cNvPr id="16" name="组合 15" descr="55389b20-7375-4571-a34c-fea90c0e7767"/>
            <p:cNvGrpSpPr/>
            <p:nvPr/>
          </p:nvGrpSpPr>
          <p:grpSpPr>
            <a:xfrm>
              <a:off x="2638934" y="2541728"/>
              <a:ext cx="2657964" cy="3272051"/>
              <a:chOff x="2638934" y="2541728"/>
              <a:chExt cx="2657964" cy="3272051"/>
            </a:xfrm>
          </p:grpSpPr>
          <p:sp>
            <p:nvSpPr>
              <p:cNvPr id="5" name="Bullet2" descr="23e79cb6-dd34-4e66-a9f9-1253e0e3f607"/>
              <p:cNvSpPr/>
              <p:nvPr/>
            </p:nvSpPr>
            <p:spPr>
              <a:xfrm>
                <a:off x="2638934" y="2541728"/>
                <a:ext cx="2657964" cy="1455230"/>
              </a:xfrm>
              <a:prstGeom prst="chevron">
                <a:avLst/>
              </a:prstGeom>
              <a:solidFill>
                <a:schemeClr val="tx2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 anchorCtr="1">
                <a:normAutofit/>
              </a:bodyPr>
              <a:lstStyle/>
              <a:p>
                <a:pPr algn="ctr"/>
                <a:r>
                  <a:rPr lang="en-US" sz="1800" b="1" i="0" u="none">
                    <a:solidFill>
                      <a:srgbClr val="FFFFFF"/>
                    </a:solidFill>
                    <a:latin typeface="微软雅黑" panose="020B0503020204020204" charset="-122"/>
                  </a:rPr>
                  <a:t>2025年10 - 11月</a:t>
                </a:r>
                <a:endParaRPr lang="en-US" sz="1800" b="1" i="0" u="none">
                  <a:solidFill>
                    <a:srgbClr val="FFFFFF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11" name="Text2" descr="5cfca6e8-29a3-4ea6-91e8-416839d8d5dc"/>
              <p:cNvSpPr/>
              <p:nvPr/>
            </p:nvSpPr>
            <p:spPr>
              <a:xfrm>
                <a:off x="2731220" y="4136337"/>
                <a:ext cx="1915830" cy="167744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t" anchorCtr="1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FFFFFF"/>
                    </a:solidFill>
                    <a:ea typeface="微软雅黑" panose="020B0503020204020204" charset="-122"/>
                  </a:rPr>
                  <a:t>进行产品的模型构建和材料选取。</a:t>
                </a:r>
                <a:endParaRPr lang="en-US" sz="1200" b="0" i="0" u="non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</p:grpSp>
        <p:grpSp>
          <p:nvGrpSpPr>
            <p:cNvPr id="17" name="组合 16" descr="7ce36a25-c1cb-4ff7-a28e-f1df7d851759"/>
            <p:cNvGrpSpPr/>
            <p:nvPr/>
          </p:nvGrpSpPr>
          <p:grpSpPr>
            <a:xfrm>
              <a:off x="4758292" y="2541728"/>
              <a:ext cx="2657964" cy="3272051"/>
              <a:chOff x="4758292" y="2541728"/>
              <a:chExt cx="2657964" cy="3272051"/>
            </a:xfrm>
          </p:grpSpPr>
          <p:sp>
            <p:nvSpPr>
              <p:cNvPr id="6" name="Bullet3" descr="97386374-496a-4e37-bdde-a7d46b09279f"/>
              <p:cNvSpPr/>
              <p:nvPr/>
            </p:nvSpPr>
            <p:spPr>
              <a:xfrm>
                <a:off x="4758292" y="2541728"/>
                <a:ext cx="2657964" cy="1455230"/>
              </a:xfrm>
              <a:prstGeom prst="chevron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 anchorCtr="1">
                <a:normAutofit/>
              </a:bodyPr>
              <a:lstStyle/>
              <a:p>
                <a:pPr algn="ctr"/>
                <a:r>
                  <a:rPr lang="en-US" sz="1800" b="1" i="0" u="none">
                    <a:solidFill>
                      <a:srgbClr val="FFFFFF"/>
                    </a:solidFill>
                    <a:latin typeface="微软雅黑" panose="020B0503020204020204" charset="-122"/>
                  </a:rPr>
                  <a:t>2025年11 - 12月</a:t>
                </a:r>
                <a:endParaRPr lang="en-US" sz="1800" b="1" i="0" u="none">
                  <a:solidFill>
                    <a:srgbClr val="FFFFFF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12" name="Text3" descr="8a20bb04-54cd-403f-b44f-0b354bd2a6f9"/>
              <p:cNvSpPr/>
              <p:nvPr/>
            </p:nvSpPr>
            <p:spPr>
              <a:xfrm>
                <a:off x="4804435" y="4136337"/>
                <a:ext cx="1915830" cy="167744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t" anchorCtr="1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FFFFFF"/>
                    </a:solidFill>
                    <a:ea typeface="微软雅黑" panose="020B0503020204020204" charset="-122"/>
                  </a:rPr>
                  <a:t>进行产品功能测试，实现基本监测功能。</a:t>
                </a:r>
                <a:endParaRPr lang="en-US" sz="1200" b="0" i="0" u="non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</p:grpSp>
        <p:grpSp>
          <p:nvGrpSpPr>
            <p:cNvPr id="18" name="组合 17" descr="2bb2b99a-36cb-4a41-9808-6e142eacf804"/>
            <p:cNvGrpSpPr/>
            <p:nvPr/>
          </p:nvGrpSpPr>
          <p:grpSpPr>
            <a:xfrm>
              <a:off x="6877650" y="2541728"/>
              <a:ext cx="2657964" cy="3272051"/>
              <a:chOff x="6877650" y="2541728"/>
              <a:chExt cx="2657964" cy="3272051"/>
            </a:xfrm>
          </p:grpSpPr>
          <p:sp>
            <p:nvSpPr>
              <p:cNvPr id="7" name="Bullet4" descr="f2366006-957d-4efd-9d19-a651dedb4888"/>
              <p:cNvSpPr/>
              <p:nvPr/>
            </p:nvSpPr>
            <p:spPr>
              <a:xfrm>
                <a:off x="6877650" y="2541728"/>
                <a:ext cx="2657964" cy="1455230"/>
              </a:xfrm>
              <a:prstGeom prst="chevron">
                <a:avLst/>
              </a:prstGeom>
              <a:solidFill>
                <a:schemeClr val="tx2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 anchorCtr="1">
                <a:normAutofit/>
              </a:bodyPr>
              <a:lstStyle/>
              <a:p>
                <a:pPr algn="ctr"/>
                <a:r>
                  <a:rPr lang="en-US" sz="1800" b="1" i="0" u="none">
                    <a:solidFill>
                      <a:srgbClr val="FFFFFF"/>
                    </a:solidFill>
                    <a:latin typeface="微软雅黑" panose="020B0503020204020204" charset="-122"/>
                  </a:rPr>
                  <a:t>2026年1 - 4月</a:t>
                </a:r>
                <a:endParaRPr lang="en-US" sz="1800" b="1" i="0" u="none">
                  <a:solidFill>
                    <a:srgbClr val="FFFFFF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13" name="Text4" descr="08bb64cd-4d33-43ef-910f-33f69bf947d0"/>
              <p:cNvSpPr/>
              <p:nvPr/>
            </p:nvSpPr>
            <p:spPr>
              <a:xfrm>
                <a:off x="6877650" y="4136337"/>
                <a:ext cx="1915830" cy="167744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t" anchorCtr="1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FFFFFF"/>
                    </a:solidFill>
                    <a:ea typeface="微软雅黑" panose="020B0503020204020204" charset="-122"/>
                  </a:rPr>
                  <a:t>对产品进行完善和优化。</a:t>
                </a:r>
                <a:endParaRPr lang="en-US" sz="1200" b="0" i="0" u="non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</p:grpSp>
        <p:grpSp>
          <p:nvGrpSpPr>
            <p:cNvPr id="19" name="组合 18" descr="717cb641-5e3d-4eef-9e86-53a25eae4f8a"/>
            <p:cNvGrpSpPr/>
            <p:nvPr/>
          </p:nvGrpSpPr>
          <p:grpSpPr>
            <a:xfrm>
              <a:off x="8950864" y="2541728"/>
              <a:ext cx="2704107" cy="3272051"/>
              <a:chOff x="8950864" y="2541728"/>
              <a:chExt cx="2704107" cy="3272051"/>
            </a:xfrm>
          </p:grpSpPr>
          <p:sp>
            <p:nvSpPr>
              <p:cNvPr id="10" name="Bullet5" descr="122b1cd4-e5d2-4740-a2eb-08b1d939e4a1"/>
              <p:cNvSpPr/>
              <p:nvPr/>
            </p:nvSpPr>
            <p:spPr>
              <a:xfrm>
                <a:off x="8997007" y="2541728"/>
                <a:ext cx="2657964" cy="1455230"/>
              </a:xfrm>
              <a:prstGeom prst="chevron">
                <a:avLst/>
              </a:prstGeom>
              <a:solidFill>
                <a:schemeClr val="tx2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 anchorCtr="1">
                <a:normAutofit/>
              </a:bodyPr>
              <a:lstStyle/>
              <a:p>
                <a:pPr algn="ctr"/>
                <a:r>
                  <a:rPr lang="en-US" sz="1800" b="1" i="0" u="none">
                    <a:solidFill>
                      <a:srgbClr val="FFFFFF"/>
                    </a:solidFill>
                    <a:latin typeface="微软雅黑" panose="020B0503020204020204" charset="-122"/>
                  </a:rPr>
                  <a:t>2026年5 - 9月</a:t>
                </a:r>
                <a:endParaRPr lang="en-US" sz="1800" b="1" i="0" u="none">
                  <a:solidFill>
                    <a:srgbClr val="FFFFFF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14" name="Text5" descr="5e9fcb78-f9b5-4ffd-9b73-ccc1daa2cd52"/>
              <p:cNvSpPr/>
              <p:nvPr/>
            </p:nvSpPr>
            <p:spPr>
              <a:xfrm>
                <a:off x="8950864" y="4136337"/>
                <a:ext cx="1915830" cy="167744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t" anchorCtr="1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FFFFFF"/>
                    </a:solidFill>
                    <a:ea typeface="微软雅黑" panose="020B0503020204020204" charset="-122"/>
                  </a:rPr>
                  <a:t>申请专利，推广使用产品。</a:t>
                </a:r>
                <a:endParaRPr lang="en-US" sz="1200" b="0" i="0" u="non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</p:grpSp>
      </p:grp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descr="d558ddf7-d57d-4ba0-8f65-80da2e94ece7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en-US" sz="2800" b="1" i="0" u="none">
                <a:solidFill>
                  <a:srgbClr val="FFFFFF"/>
                </a:solidFill>
                <a:ea typeface="微软雅黑" panose="020B0503020204020204" charset="-122"/>
              </a:rPr>
              <a:t>已有基础</a:t>
            </a:r>
            <a:endParaRPr lang="en-US" sz="2800" b="1" i="0" u="none">
              <a:solidFill>
                <a:srgbClr val="FFFFFF"/>
              </a:solidFill>
              <a:ea typeface="微软雅黑" panose="020B0503020204020204" charset="-122"/>
            </a:endParaRPr>
          </a:p>
        </p:txBody>
      </p:sp>
      <p:grpSp>
        <p:nvGrpSpPr>
          <p:cNvPr id="19" name="56f47863-dbde-44fd-afff-5a3353949883.source.3.zh-Hans.pptx" descr="23fa99b0-f900-431e-8cec-bf1d5e89e31a"/>
          <p:cNvGrpSpPr/>
          <p:nvPr>
            <p:custDataLst>
              <p:tags r:id="rId1"/>
            </p:custDataLst>
          </p:nvPr>
        </p:nvGrpSpPr>
        <p:grpSpPr>
          <a:xfrm>
            <a:off x="660400" y="1866029"/>
            <a:ext cx="10858500" cy="3249572"/>
            <a:chOff x="660400" y="1866029"/>
            <a:chExt cx="10858500" cy="3249572"/>
          </a:xfrm>
        </p:grpSpPr>
        <p:sp>
          <p:nvSpPr>
            <p:cNvPr id="22" name="Title" descr="83bc690a-f74c-430c-b141-c5f769ed16a9"/>
            <p:cNvSpPr/>
            <p:nvPr/>
          </p:nvSpPr>
          <p:spPr>
            <a:xfrm>
              <a:off x="660400" y="1866029"/>
              <a:ext cx="3249572" cy="3249572"/>
            </a:xfrm>
            <a:prstGeom prst="ellipse">
              <a:avLst/>
            </a:prstGeom>
            <a:gradFill>
              <a:gsLst>
                <a:gs pos="0">
                  <a:schemeClr val="accent1">
                    <a:alpha val="15000"/>
                  </a:schemeClr>
                </a:gs>
                <a:gs pos="100000">
                  <a:schemeClr val="bg1"/>
                </a:gs>
              </a:gsLst>
              <a:lin ang="5400000" scaled="0"/>
            </a:gra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l">
                <a:lnSpc>
                  <a:spcPct val="120000"/>
                </a:lnSpc>
              </a:pPr>
              <a:r>
                <a:rPr lang="en-US" sz="2400" b="1" i="0" u="none">
                  <a:solidFill>
                    <a:srgbClr val="FFFFFF"/>
                  </a:solidFill>
                  <a:ea typeface="微软雅黑" panose="020B0503020204020204" charset="-122"/>
                </a:rPr>
                <a:t>项目现有的研究积累和具备的条件</a:t>
              </a:r>
              <a:endParaRPr lang="en-US" sz="2400" b="1" i="0" u="none">
                <a:solidFill>
                  <a:srgbClr val="FFFFFF"/>
                </a:solidFill>
                <a:ea typeface="微软雅黑" panose="020B0503020204020204" charset="-122"/>
              </a:endParaRPr>
            </a:p>
          </p:txBody>
        </p:sp>
        <p:grpSp>
          <p:nvGrpSpPr>
            <p:cNvPr id="4" name="组合 3" descr="995fe671-72f5-4c58-b167-bccab7b30ff8"/>
            <p:cNvGrpSpPr/>
            <p:nvPr/>
          </p:nvGrpSpPr>
          <p:grpSpPr>
            <a:xfrm>
              <a:off x="3909972" y="2024154"/>
              <a:ext cx="7608928" cy="1466661"/>
              <a:chOff x="3909972" y="2024154"/>
              <a:chExt cx="7608928" cy="1466661"/>
            </a:xfrm>
          </p:grpSpPr>
          <p:cxnSp>
            <p:nvCxnSpPr>
              <p:cNvPr id="15" name="Linee1" descr="a16aefe4-9c1e-48a4-8d0f-987d5d8532dc"/>
              <p:cNvCxnSpPr>
                <a:stCxn id="32" idx="3"/>
                <a:endCxn id="34" idx="1"/>
              </p:cNvCxnSpPr>
              <p:nvPr>
                <p:custDataLst>
                  <p:tags r:id="rId2"/>
                </p:custDataLst>
              </p:nvPr>
            </p:nvCxnSpPr>
            <p:spPr>
              <a:xfrm>
                <a:off x="6434301" y="2391354"/>
                <a:ext cx="390553" cy="0"/>
              </a:xfrm>
              <a:prstGeom prst="straightConnector1">
                <a:avLst/>
              </a:prstGeom>
              <a:ln w="6350">
                <a:solidFill>
                  <a:schemeClr val="tx2">
                    <a:alpha val="50000"/>
                  </a:schemeClr>
                </a:solidFill>
                <a:bevel/>
                <a:tailEnd type="triangle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Line1" descr="0c83e9ee-7175-4295-b6a1-2e8bc208c9a5"/>
              <p:cNvCxnSpPr>
                <a:stCxn id="22" idx="6"/>
                <a:endCxn id="32" idx="1"/>
              </p:cNvCxnSpPr>
              <p:nvPr/>
            </p:nvCxnSpPr>
            <p:spPr>
              <a:xfrm flipV="1">
                <a:off x="3909972" y="2391354"/>
                <a:ext cx="390020" cy="1099461"/>
              </a:xfrm>
              <a:prstGeom prst="bentConnector3">
                <a:avLst/>
              </a:prstGeom>
              <a:noFill/>
              <a:ln w="6350">
                <a:solidFill>
                  <a:schemeClr val="tx2">
                    <a:alpha val="50000"/>
                  </a:schemeClr>
                </a:solidFill>
                <a:bevel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32" name="Bullet1" descr="f5f87a04-be2c-49fe-8640-adc71720b0d0"/>
              <p:cNvSpPr/>
              <p:nvPr>
                <p:custDataLst>
                  <p:tags r:id="rId3"/>
                </p:custDataLst>
              </p:nvPr>
            </p:nvSpPr>
            <p:spPr>
              <a:xfrm>
                <a:off x="4299992" y="2024351"/>
                <a:ext cx="2134309" cy="73400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50000">
                    <a:schemeClr val="accent1"/>
                  </a:gs>
                </a:gsLst>
                <a:lin ang="2700000" scaled="0"/>
              </a:gradFill>
            </p:spPr>
            <p:txBody>
              <a:bodyPr wrap="square" lIns="108000" tIns="108000" rIns="108000" bIns="108000" rtlCol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en-US" sz="1600" b="1" i="0" u="none">
                    <a:solidFill>
                      <a:srgbClr val="FFFFFF"/>
                    </a:solidFill>
                    <a:ea typeface="微软雅黑" panose="020B0503020204020204" charset="-122"/>
                  </a:rPr>
                  <a:t>研究积累</a:t>
                </a:r>
                <a:endParaRPr lang="en-US" sz="1600" b="1" i="0" u="non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34" name="ComponentBackground1" descr="61d651c3-dda8-40b4-937d-671a2f151255"/>
              <p:cNvSpPr/>
              <p:nvPr>
                <p:custDataLst>
                  <p:tags r:id="rId4"/>
                </p:custDataLst>
              </p:nvPr>
            </p:nvSpPr>
            <p:spPr>
              <a:xfrm>
                <a:off x="6824854" y="2024154"/>
                <a:ext cx="4694046" cy="7344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6350">
                <a:noFill/>
              </a:ln>
              <a:effectLst>
                <a:outerShdw blurRad="127000" dist="50800" dir="5400000" algn="ctr" rotWithShape="0">
                  <a:schemeClr val="bg2">
                    <a:lumMod val="75000"/>
                    <a:alpha val="15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l">
                  <a:lnSpc>
                    <a:spcPct val="120000"/>
                  </a:lnSpc>
                </a:pPr>
              </a:p>
            </p:txBody>
          </p:sp>
          <p:sp>
            <p:nvSpPr>
              <p:cNvPr id="8" name="Text1" descr="bb1ed96c-2792-4936-a849-1abe85fb980a"/>
              <p:cNvSpPr txBox="1"/>
              <p:nvPr>
                <p:custDataLst>
                  <p:tags r:id="rId5"/>
                </p:custDataLst>
              </p:nvPr>
            </p:nvSpPr>
            <p:spPr>
              <a:xfrm>
                <a:off x="7608172" y="2156860"/>
                <a:ext cx="3820917" cy="468988"/>
              </a:xfrm>
              <a:prstGeom prst="rect">
                <a:avLst/>
              </a:prstGeom>
              <a:noFill/>
              <a:effectLst/>
            </p:spPr>
            <p:txBody>
              <a:bodyPr wrap="square" lIns="53950" tIns="26975" rIns="53950" bIns="26975" rtlCol="0" anchor="ctr">
                <a:noAutofit/>
              </a:bodyPr>
              <a:lstStyle>
                <a:defPPr>
                  <a:defRPr lang="zh-CN"/>
                </a:defPPr>
                <a:lvl1pPr algn="ctr">
                  <a:defRPr>
                    <a:solidFill>
                      <a:schemeClr val="bg1"/>
                    </a:solidFill>
                    <a:latin typeface="汉仪雅酷黑 55W" panose="020B0504020202020204" pitchFamily="34" charset="-122"/>
                    <a:ea typeface="汉仪雅酷黑 55W" panose="020B0504020202020204" pitchFamily="34" charset="-122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20000"/>
                  </a:lnSpc>
                </a:pPr>
                <a:r>
                  <a:rPr lang="zh-CN" altLang="en-US" sz="1200" b="0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以</a:t>
                </a:r>
                <a:r>
                  <a:rPr lang="en-US" altLang="zh-CN" sz="1200" b="0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ESP32</a:t>
                </a:r>
                <a:r>
                  <a:rPr lang="zh-CN" altLang="en-US" sz="1200" b="0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为核心构建系统闭环，经多次试验验证硬件运行稳定、数据传输可靠，为系统开发奠定坚实技术基础。</a:t>
                </a:r>
                <a:endParaRPr lang="zh-CN" altLang="en-US" sz="1200" b="0" i="0" u="none" strike="noStrik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36" name="IconBackground1" descr="909e758d-99ad-4626-9adc-f7053dc5dfb4"/>
              <p:cNvSpPr/>
              <p:nvPr>
                <p:custDataLst>
                  <p:tags r:id="rId6"/>
                </p:custDataLst>
              </p:nvPr>
            </p:nvSpPr>
            <p:spPr>
              <a:xfrm>
                <a:off x="6920824" y="2088105"/>
                <a:ext cx="606499" cy="606499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accent1"/>
                  </a:gs>
                  <a:gs pos="0">
                    <a:schemeClr val="accent1">
                      <a:lumMod val="60000"/>
                      <a:lumOff val="40000"/>
                    </a:schemeClr>
                  </a:gs>
                </a:gsLst>
                <a:lin ang="2700000" scaled="1"/>
                <a:tileRect/>
              </a:gradFill>
              <a:ln w="76200">
                <a:noFil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>
                  <a:lnSpc>
                    <a:spcPct val="120000"/>
                  </a:lnSpc>
                </a:pPr>
              </a:p>
            </p:txBody>
          </p:sp>
          <p:sp>
            <p:nvSpPr>
              <p:cNvPr id="74" name="Icon1" descr="8a725d62-20f9-4aca-87bb-31f5ad5f5c74"/>
              <p:cNvSpPr/>
              <p:nvPr>
                <p:custDataLst>
                  <p:tags r:id="rId7"/>
                </p:custDataLst>
              </p:nvPr>
            </p:nvSpPr>
            <p:spPr>
              <a:xfrm>
                <a:off x="7114308" y="2263321"/>
                <a:ext cx="219531" cy="256067"/>
              </a:xfrm>
              <a:custGeom>
                <a:avLst/>
                <a:gdLst>
                  <a:gd name="T0" fmla="*/ 6073 w 8573"/>
                  <a:gd name="T1" fmla="*/ 0 h 10000"/>
                  <a:gd name="T2" fmla="*/ 7840 w 8573"/>
                  <a:gd name="T3" fmla="*/ 521 h 10000"/>
                  <a:gd name="T4" fmla="*/ 8573 w 8573"/>
                  <a:gd name="T5" fmla="*/ 1785 h 10000"/>
                  <a:gd name="T6" fmla="*/ 8573 w 8573"/>
                  <a:gd name="T7" fmla="*/ 6785 h 10000"/>
                  <a:gd name="T8" fmla="*/ 7873 w 8573"/>
                  <a:gd name="T9" fmla="*/ 8024 h 10000"/>
                  <a:gd name="T10" fmla="*/ 6167 w 8573"/>
                  <a:gd name="T11" fmla="*/ 8565 h 10000"/>
                  <a:gd name="T12" fmla="*/ 7356 w 8573"/>
                  <a:gd name="T13" fmla="*/ 9693 h 10000"/>
                  <a:gd name="T14" fmla="*/ 7400 w 8573"/>
                  <a:gd name="T15" fmla="*/ 9888 h 10000"/>
                  <a:gd name="T16" fmla="*/ 7232 w 8573"/>
                  <a:gd name="T17" fmla="*/ 10000 h 10000"/>
                  <a:gd name="T18" fmla="*/ 1341 w 8573"/>
                  <a:gd name="T19" fmla="*/ 10000 h 10000"/>
                  <a:gd name="T20" fmla="*/ 1173 w 8573"/>
                  <a:gd name="T21" fmla="*/ 9888 h 10000"/>
                  <a:gd name="T22" fmla="*/ 1217 w 8573"/>
                  <a:gd name="T23" fmla="*/ 9693 h 10000"/>
                  <a:gd name="T24" fmla="*/ 2406 w 8573"/>
                  <a:gd name="T25" fmla="*/ 8565 h 10000"/>
                  <a:gd name="T26" fmla="*/ 700 w 8573"/>
                  <a:gd name="T27" fmla="*/ 8024 h 10000"/>
                  <a:gd name="T28" fmla="*/ 0 w 8573"/>
                  <a:gd name="T29" fmla="*/ 6785 h 10000"/>
                  <a:gd name="T30" fmla="*/ 0 w 8573"/>
                  <a:gd name="T31" fmla="*/ 1786 h 10000"/>
                  <a:gd name="T32" fmla="*/ 733 w 8573"/>
                  <a:gd name="T33" fmla="*/ 523 h 10000"/>
                  <a:gd name="T34" fmla="*/ 2500 w 8573"/>
                  <a:gd name="T35" fmla="*/ 1 h 10000"/>
                  <a:gd name="T36" fmla="*/ 6073 w 8573"/>
                  <a:gd name="T37" fmla="*/ 0 h 10000"/>
                  <a:gd name="T38" fmla="*/ 7501 w 8573"/>
                  <a:gd name="T39" fmla="*/ 4286 h 10000"/>
                  <a:gd name="T40" fmla="*/ 7501 w 8573"/>
                  <a:gd name="T41" fmla="*/ 1429 h 10000"/>
                  <a:gd name="T42" fmla="*/ 1073 w 8573"/>
                  <a:gd name="T43" fmla="*/ 1429 h 10000"/>
                  <a:gd name="T44" fmla="*/ 1073 w 8573"/>
                  <a:gd name="T45" fmla="*/ 4285 h 10000"/>
                  <a:gd name="T46" fmla="*/ 7501 w 8573"/>
                  <a:gd name="T47" fmla="*/ 4286 h 10000"/>
                  <a:gd name="T48" fmla="*/ 3528 w 8573"/>
                  <a:gd name="T49" fmla="*/ 7188 h 10000"/>
                  <a:gd name="T50" fmla="*/ 4287 w 8573"/>
                  <a:gd name="T51" fmla="*/ 7500 h 10000"/>
                  <a:gd name="T52" fmla="*/ 5046 w 8573"/>
                  <a:gd name="T53" fmla="*/ 7188 h 10000"/>
                  <a:gd name="T54" fmla="*/ 5358 w 8573"/>
                  <a:gd name="T55" fmla="*/ 6429 h 10000"/>
                  <a:gd name="T56" fmla="*/ 5046 w 8573"/>
                  <a:gd name="T57" fmla="*/ 5670 h 10000"/>
                  <a:gd name="T58" fmla="*/ 4287 w 8573"/>
                  <a:gd name="T59" fmla="*/ 5357 h 10000"/>
                  <a:gd name="T60" fmla="*/ 3528 w 8573"/>
                  <a:gd name="T61" fmla="*/ 5670 h 10000"/>
                  <a:gd name="T62" fmla="*/ 3216 w 8573"/>
                  <a:gd name="T63" fmla="*/ 6429 h 10000"/>
                  <a:gd name="T64" fmla="*/ 3528 w 8573"/>
                  <a:gd name="T65" fmla="*/ 7188 h 10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573" h="10000">
                    <a:moveTo>
                      <a:pt x="6073" y="0"/>
                    </a:moveTo>
                    <a:cubicBezTo>
                      <a:pt x="6761" y="0"/>
                      <a:pt x="7351" y="174"/>
                      <a:pt x="7840" y="521"/>
                    </a:cubicBezTo>
                    <a:cubicBezTo>
                      <a:pt x="8330" y="869"/>
                      <a:pt x="8573" y="1290"/>
                      <a:pt x="8573" y="1785"/>
                    </a:cubicBezTo>
                    <a:lnTo>
                      <a:pt x="8573" y="6785"/>
                    </a:lnTo>
                    <a:cubicBezTo>
                      <a:pt x="8573" y="7269"/>
                      <a:pt x="8340" y="7682"/>
                      <a:pt x="7873" y="8024"/>
                    </a:cubicBezTo>
                    <a:cubicBezTo>
                      <a:pt x="7406" y="8366"/>
                      <a:pt x="6838" y="8545"/>
                      <a:pt x="6167" y="8565"/>
                    </a:cubicBezTo>
                    <a:lnTo>
                      <a:pt x="7356" y="9693"/>
                    </a:lnTo>
                    <a:cubicBezTo>
                      <a:pt x="7416" y="9749"/>
                      <a:pt x="7430" y="9813"/>
                      <a:pt x="7400" y="9888"/>
                    </a:cubicBezTo>
                    <a:cubicBezTo>
                      <a:pt x="7370" y="9961"/>
                      <a:pt x="7313" y="10000"/>
                      <a:pt x="7232" y="10000"/>
                    </a:cubicBezTo>
                    <a:lnTo>
                      <a:pt x="1341" y="10000"/>
                    </a:lnTo>
                    <a:cubicBezTo>
                      <a:pt x="1258" y="10000"/>
                      <a:pt x="1203" y="9961"/>
                      <a:pt x="1173" y="9888"/>
                    </a:cubicBezTo>
                    <a:cubicBezTo>
                      <a:pt x="1143" y="9814"/>
                      <a:pt x="1158" y="9749"/>
                      <a:pt x="1217" y="9693"/>
                    </a:cubicBezTo>
                    <a:lnTo>
                      <a:pt x="2406" y="8565"/>
                    </a:lnTo>
                    <a:cubicBezTo>
                      <a:pt x="1735" y="8546"/>
                      <a:pt x="1168" y="8366"/>
                      <a:pt x="700" y="8024"/>
                    </a:cubicBezTo>
                    <a:cubicBezTo>
                      <a:pt x="232" y="7681"/>
                      <a:pt x="0" y="7270"/>
                      <a:pt x="0" y="6785"/>
                    </a:cubicBezTo>
                    <a:lnTo>
                      <a:pt x="0" y="1786"/>
                    </a:lnTo>
                    <a:cubicBezTo>
                      <a:pt x="0" y="1291"/>
                      <a:pt x="243" y="870"/>
                      <a:pt x="733" y="523"/>
                    </a:cubicBezTo>
                    <a:cubicBezTo>
                      <a:pt x="1223" y="175"/>
                      <a:pt x="1811" y="1"/>
                      <a:pt x="2500" y="1"/>
                    </a:cubicBezTo>
                    <a:lnTo>
                      <a:pt x="6073" y="0"/>
                    </a:lnTo>
                    <a:close/>
                    <a:moveTo>
                      <a:pt x="7501" y="4286"/>
                    </a:moveTo>
                    <a:lnTo>
                      <a:pt x="7501" y="1429"/>
                    </a:lnTo>
                    <a:lnTo>
                      <a:pt x="1073" y="1429"/>
                    </a:lnTo>
                    <a:lnTo>
                      <a:pt x="1073" y="4285"/>
                    </a:lnTo>
                    <a:lnTo>
                      <a:pt x="7501" y="4286"/>
                    </a:lnTo>
                    <a:close/>
                    <a:moveTo>
                      <a:pt x="3528" y="7188"/>
                    </a:moveTo>
                    <a:cubicBezTo>
                      <a:pt x="3736" y="7396"/>
                      <a:pt x="3990" y="7500"/>
                      <a:pt x="4287" y="7500"/>
                    </a:cubicBezTo>
                    <a:cubicBezTo>
                      <a:pt x="4584" y="7500"/>
                      <a:pt x="4837" y="7395"/>
                      <a:pt x="5046" y="7188"/>
                    </a:cubicBezTo>
                    <a:cubicBezTo>
                      <a:pt x="5253" y="6980"/>
                      <a:pt x="5358" y="6726"/>
                      <a:pt x="5358" y="6429"/>
                    </a:cubicBezTo>
                    <a:cubicBezTo>
                      <a:pt x="5358" y="6131"/>
                      <a:pt x="5253" y="5879"/>
                      <a:pt x="5046" y="5670"/>
                    </a:cubicBezTo>
                    <a:cubicBezTo>
                      <a:pt x="4837" y="5462"/>
                      <a:pt x="4585" y="5357"/>
                      <a:pt x="4287" y="5357"/>
                    </a:cubicBezTo>
                    <a:cubicBezTo>
                      <a:pt x="3989" y="5357"/>
                      <a:pt x="3737" y="5462"/>
                      <a:pt x="3528" y="5670"/>
                    </a:cubicBezTo>
                    <a:cubicBezTo>
                      <a:pt x="3320" y="5879"/>
                      <a:pt x="3216" y="6131"/>
                      <a:pt x="3216" y="6429"/>
                    </a:cubicBezTo>
                    <a:cubicBezTo>
                      <a:pt x="3216" y="6726"/>
                      <a:pt x="3320" y="6980"/>
                      <a:pt x="3528" y="718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</a:p>
            </p:txBody>
          </p:sp>
        </p:grpSp>
        <p:grpSp>
          <p:nvGrpSpPr>
            <p:cNvPr id="9" name="组合 8" descr="23f3611b-313b-4dbb-80fa-6054c51ec9d8"/>
            <p:cNvGrpSpPr/>
            <p:nvPr/>
          </p:nvGrpSpPr>
          <p:grpSpPr>
            <a:xfrm>
              <a:off x="3909972" y="3123615"/>
              <a:ext cx="7608928" cy="734400"/>
              <a:chOff x="3909972" y="3123615"/>
              <a:chExt cx="7608928" cy="734400"/>
            </a:xfrm>
          </p:grpSpPr>
          <p:sp>
            <p:nvSpPr>
              <p:cNvPr id="5" name="ComponentBackground2" descr="de1b6812-57d1-47c3-bd32-63afd17dd027"/>
              <p:cNvSpPr/>
              <p:nvPr>
                <p:custDataLst>
                  <p:tags r:id="rId8"/>
                </p:custDataLst>
              </p:nvPr>
            </p:nvSpPr>
            <p:spPr>
              <a:xfrm>
                <a:off x="6824854" y="3123615"/>
                <a:ext cx="4694046" cy="7344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6350">
                <a:noFill/>
              </a:ln>
              <a:effectLst>
                <a:outerShdw blurRad="127000" dist="50800" dir="5400000" algn="ctr" rotWithShape="0">
                  <a:schemeClr val="bg2">
                    <a:lumMod val="75000"/>
                    <a:alpha val="15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l">
                  <a:lnSpc>
                    <a:spcPct val="120000"/>
                  </a:lnSpc>
                </a:pPr>
              </a:p>
            </p:txBody>
          </p:sp>
          <p:cxnSp>
            <p:nvCxnSpPr>
              <p:cNvPr id="6" name="Linee2" descr="d4ef36ac-761d-4aec-a45b-6da17231d894"/>
              <p:cNvCxnSpPr>
                <a:stCxn id="16" idx="3"/>
                <a:endCxn id="5" idx="1"/>
              </p:cNvCxnSpPr>
              <p:nvPr>
                <p:custDataLst>
                  <p:tags r:id="rId9"/>
                </p:custDataLst>
              </p:nvPr>
            </p:nvCxnSpPr>
            <p:spPr>
              <a:xfrm>
                <a:off x="6434301" y="3491012"/>
                <a:ext cx="390525" cy="0"/>
              </a:xfrm>
              <a:prstGeom prst="straightConnector1">
                <a:avLst/>
              </a:prstGeom>
              <a:noFill/>
              <a:ln w="6350">
                <a:solidFill>
                  <a:schemeClr val="tx2">
                    <a:alpha val="50000"/>
                  </a:schemeClr>
                </a:solidFill>
                <a:bevel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1" name="Text2" descr="1803455e-c8f8-4526-831c-559c4c3aba61"/>
              <p:cNvSpPr txBox="1"/>
              <p:nvPr>
                <p:custDataLst>
                  <p:tags r:id="rId10"/>
                </p:custDataLst>
              </p:nvPr>
            </p:nvSpPr>
            <p:spPr>
              <a:xfrm>
                <a:off x="7527527" y="3222228"/>
                <a:ext cx="3820917" cy="468988"/>
              </a:xfrm>
              <a:prstGeom prst="rect">
                <a:avLst/>
              </a:prstGeom>
              <a:noFill/>
              <a:effectLst/>
            </p:spPr>
            <p:txBody>
              <a:bodyPr wrap="square" lIns="53950" tIns="26975" rIns="53950" bIns="26975" rtlCol="0" anchor="ctr">
                <a:normAutofit lnSpcReduction="20000"/>
              </a:bodyPr>
              <a:lstStyle>
                <a:defPPr>
                  <a:defRPr lang="zh-CN"/>
                </a:defPPr>
                <a:lvl1pPr algn="ctr">
                  <a:defRPr>
                    <a:solidFill>
                      <a:schemeClr val="bg1"/>
                    </a:solidFill>
                    <a:latin typeface="汉仪雅酷黑 55W" panose="020B0504020202020204" pitchFamily="34" charset="-122"/>
                    <a:ea typeface="汉仪雅酷黑 55W" panose="020B0504020202020204" pitchFamily="34" charset="-122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30000"/>
                  </a:lnSpc>
                </a:pPr>
                <a:r>
                  <a:rPr lang="zh-CN" altLang="en-US" sz="1200" b="0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拥有完善的硬件设备、配套软件资源、成熟开发环境及稳定网络连接，可保障项目研发高效推进。</a:t>
                </a:r>
                <a:endParaRPr lang="zh-CN" altLang="en-US" sz="1200" b="0" i="0" u="none" strike="noStrik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12" name="IconBackground2" descr="31743000-6866-4c5f-9628-7e81b9615c0f"/>
              <p:cNvSpPr/>
              <p:nvPr>
                <p:custDataLst>
                  <p:tags r:id="rId11"/>
                </p:custDataLst>
              </p:nvPr>
            </p:nvSpPr>
            <p:spPr>
              <a:xfrm>
                <a:off x="6967545" y="3187763"/>
                <a:ext cx="606499" cy="606499"/>
              </a:xfrm>
              <a:prstGeom prst="ellipse">
                <a:avLst/>
              </a:prstGeom>
              <a:gradFill flip="none" rotWithShape="1">
                <a:gsLst>
                  <a:gs pos="0">
                    <a:schemeClr val="dk2">
                      <a:lumMod val="60000"/>
                      <a:lumOff val="40000"/>
                    </a:schemeClr>
                  </a:gs>
                  <a:gs pos="50000">
                    <a:schemeClr val="dk2">
                      <a:lumMod val="100000"/>
                    </a:schemeClr>
                  </a:gs>
                </a:gsLst>
                <a:lin ang="2700000" scaled="0"/>
                <a:tileRect/>
              </a:gradFill>
            </p:spPr>
            <p:txBody>
              <a:bodyPr wrap="square" lIns="108000" tIns="108000" rIns="108000" bIns="108000" rtlCol="0" anchor="ctr" anchorCtr="0">
                <a:normAutofit fontScale="77500" lnSpcReduction="20000"/>
              </a:bodyPr>
              <a:lstStyle/>
              <a:p>
                <a:pPr algn="ctr">
                  <a:lnSpc>
                    <a:spcPct val="96000"/>
                  </a:lnSpc>
                </a:pPr>
              </a:p>
            </p:txBody>
          </p:sp>
          <p:sp>
            <p:nvSpPr>
              <p:cNvPr id="16" name="Bullet2" descr="95a8bf51-2f63-4ba3-ade2-cf3442990095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99992" y="3124009"/>
                <a:ext cx="2134309" cy="734006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dk2">
                      <a:lumMod val="60000"/>
                      <a:lumOff val="40000"/>
                    </a:schemeClr>
                  </a:gs>
                  <a:gs pos="50000">
                    <a:schemeClr val="dk2">
                      <a:lumMod val="100000"/>
                    </a:schemeClr>
                  </a:gs>
                </a:gsLst>
                <a:lin ang="2700000" scaled="0"/>
                <a:tileRect/>
              </a:gradFill>
            </p:spPr>
            <p:txBody>
              <a:bodyPr wrap="square" lIns="108000" tIns="108000" rIns="108000" bIns="108000" rtlCol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en-US" sz="1600" b="1" i="0" u="none">
                    <a:solidFill>
                      <a:srgbClr val="FFFFFF"/>
                    </a:solidFill>
                    <a:ea typeface="微软雅黑" panose="020B0503020204020204" charset="-122"/>
                  </a:rPr>
                  <a:t>已具备条件</a:t>
                </a:r>
                <a:endParaRPr lang="en-US" sz="1600" b="1" i="0" u="non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18" name="Icon2" descr="57e13255-1ae7-43c7-88eb-4235e948122f"/>
              <p:cNvSpPr/>
              <p:nvPr>
                <p:custDataLst>
                  <p:tags r:id="rId13"/>
                </p:custDataLst>
              </p:nvPr>
            </p:nvSpPr>
            <p:spPr>
              <a:xfrm>
                <a:off x="7142761" y="3380046"/>
                <a:ext cx="256067" cy="221932"/>
              </a:xfrm>
              <a:custGeom>
                <a:avLst/>
                <a:gdLst>
                  <a:gd name="T0" fmla="*/ 8666 w 10000"/>
                  <a:gd name="T1" fmla="*/ 1334 h 8668"/>
                  <a:gd name="T2" fmla="*/ 9609 w 10000"/>
                  <a:gd name="T3" fmla="*/ 1725 h 8668"/>
                  <a:gd name="T4" fmla="*/ 10000 w 10000"/>
                  <a:gd name="T5" fmla="*/ 2668 h 8668"/>
                  <a:gd name="T6" fmla="*/ 10000 w 10000"/>
                  <a:gd name="T7" fmla="*/ 7334 h 8668"/>
                  <a:gd name="T8" fmla="*/ 9609 w 10000"/>
                  <a:gd name="T9" fmla="*/ 8277 h 8668"/>
                  <a:gd name="T10" fmla="*/ 8666 w 10000"/>
                  <a:gd name="T11" fmla="*/ 8668 h 8668"/>
                  <a:gd name="T12" fmla="*/ 1334 w 10000"/>
                  <a:gd name="T13" fmla="*/ 8668 h 8668"/>
                  <a:gd name="T14" fmla="*/ 391 w 10000"/>
                  <a:gd name="T15" fmla="*/ 8277 h 8668"/>
                  <a:gd name="T16" fmla="*/ 0 w 10000"/>
                  <a:gd name="T17" fmla="*/ 7334 h 8668"/>
                  <a:gd name="T18" fmla="*/ 0 w 10000"/>
                  <a:gd name="T19" fmla="*/ 2667 h 8668"/>
                  <a:gd name="T20" fmla="*/ 391 w 10000"/>
                  <a:gd name="T21" fmla="*/ 1724 h 8668"/>
                  <a:gd name="T22" fmla="*/ 1334 w 10000"/>
                  <a:gd name="T23" fmla="*/ 1333 h 8668"/>
                  <a:gd name="T24" fmla="*/ 2501 w 10000"/>
                  <a:gd name="T25" fmla="*/ 1333 h 8668"/>
                  <a:gd name="T26" fmla="*/ 2766 w 10000"/>
                  <a:gd name="T27" fmla="*/ 625 h 8668"/>
                  <a:gd name="T28" fmla="*/ 3129 w 10000"/>
                  <a:gd name="T29" fmla="*/ 185 h 8668"/>
                  <a:gd name="T30" fmla="*/ 3668 w 10000"/>
                  <a:gd name="T31" fmla="*/ 0 h 8668"/>
                  <a:gd name="T32" fmla="*/ 6334 w 10000"/>
                  <a:gd name="T33" fmla="*/ 0 h 8668"/>
                  <a:gd name="T34" fmla="*/ 6873 w 10000"/>
                  <a:gd name="T35" fmla="*/ 185 h 8668"/>
                  <a:gd name="T36" fmla="*/ 7235 w 10000"/>
                  <a:gd name="T37" fmla="*/ 625 h 8668"/>
                  <a:gd name="T38" fmla="*/ 7500 w 10000"/>
                  <a:gd name="T39" fmla="*/ 1333 h 8668"/>
                  <a:gd name="T40" fmla="*/ 8669 w 10000"/>
                  <a:gd name="T41" fmla="*/ 1333 h 8668"/>
                  <a:gd name="T42" fmla="*/ 8669 w 10000"/>
                  <a:gd name="T43" fmla="*/ 1334 h 8668"/>
                  <a:gd name="T44" fmla="*/ 8666 w 10000"/>
                  <a:gd name="T45" fmla="*/ 1334 h 8668"/>
                  <a:gd name="T46" fmla="*/ 3353 w 10000"/>
                  <a:gd name="T47" fmla="*/ 6648 h 8668"/>
                  <a:gd name="T48" fmla="*/ 5000 w 10000"/>
                  <a:gd name="T49" fmla="*/ 7333 h 8668"/>
                  <a:gd name="T50" fmla="*/ 6647 w 10000"/>
                  <a:gd name="T51" fmla="*/ 6648 h 8668"/>
                  <a:gd name="T52" fmla="*/ 7332 w 10000"/>
                  <a:gd name="T53" fmla="*/ 5000 h 8668"/>
                  <a:gd name="T54" fmla="*/ 6647 w 10000"/>
                  <a:gd name="T55" fmla="*/ 3353 h 8668"/>
                  <a:gd name="T56" fmla="*/ 5000 w 10000"/>
                  <a:gd name="T57" fmla="*/ 2668 h 8668"/>
                  <a:gd name="T58" fmla="*/ 3352 w 10000"/>
                  <a:gd name="T59" fmla="*/ 3353 h 8668"/>
                  <a:gd name="T60" fmla="*/ 2667 w 10000"/>
                  <a:gd name="T61" fmla="*/ 5000 h 8668"/>
                  <a:gd name="T62" fmla="*/ 3353 w 10000"/>
                  <a:gd name="T63" fmla="*/ 6648 h 8668"/>
                  <a:gd name="T64" fmla="*/ 3941 w 10000"/>
                  <a:gd name="T65" fmla="*/ 3940 h 8668"/>
                  <a:gd name="T66" fmla="*/ 5000 w 10000"/>
                  <a:gd name="T67" fmla="*/ 3500 h 8668"/>
                  <a:gd name="T68" fmla="*/ 6059 w 10000"/>
                  <a:gd name="T69" fmla="*/ 3940 h 8668"/>
                  <a:gd name="T70" fmla="*/ 6499 w 10000"/>
                  <a:gd name="T71" fmla="*/ 4999 h 8668"/>
                  <a:gd name="T72" fmla="*/ 6059 w 10000"/>
                  <a:gd name="T73" fmla="*/ 6058 h 8668"/>
                  <a:gd name="T74" fmla="*/ 5000 w 10000"/>
                  <a:gd name="T75" fmla="*/ 6498 h 8668"/>
                  <a:gd name="T76" fmla="*/ 3941 w 10000"/>
                  <a:gd name="T77" fmla="*/ 6058 h 8668"/>
                  <a:gd name="T78" fmla="*/ 3501 w 10000"/>
                  <a:gd name="T79" fmla="*/ 4999 h 8668"/>
                  <a:gd name="T80" fmla="*/ 3941 w 10000"/>
                  <a:gd name="T81" fmla="*/ 3940 h 86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000" h="8668">
                    <a:moveTo>
                      <a:pt x="8666" y="1334"/>
                    </a:moveTo>
                    <a:cubicBezTo>
                      <a:pt x="9034" y="1334"/>
                      <a:pt x="9349" y="1464"/>
                      <a:pt x="9609" y="1725"/>
                    </a:cubicBezTo>
                    <a:cubicBezTo>
                      <a:pt x="9870" y="1987"/>
                      <a:pt x="10000" y="2299"/>
                      <a:pt x="10000" y="2668"/>
                    </a:cubicBezTo>
                    <a:lnTo>
                      <a:pt x="10000" y="7334"/>
                    </a:lnTo>
                    <a:cubicBezTo>
                      <a:pt x="10000" y="7702"/>
                      <a:pt x="9870" y="8017"/>
                      <a:pt x="9609" y="8277"/>
                    </a:cubicBezTo>
                    <a:cubicBezTo>
                      <a:pt x="9348" y="8538"/>
                      <a:pt x="9035" y="8668"/>
                      <a:pt x="8666" y="8668"/>
                    </a:cubicBezTo>
                    <a:lnTo>
                      <a:pt x="1334" y="8668"/>
                    </a:lnTo>
                    <a:cubicBezTo>
                      <a:pt x="966" y="8668"/>
                      <a:pt x="651" y="8538"/>
                      <a:pt x="391" y="8277"/>
                    </a:cubicBezTo>
                    <a:cubicBezTo>
                      <a:pt x="131" y="8015"/>
                      <a:pt x="0" y="7703"/>
                      <a:pt x="0" y="7334"/>
                    </a:cubicBezTo>
                    <a:lnTo>
                      <a:pt x="0" y="2667"/>
                    </a:lnTo>
                    <a:cubicBezTo>
                      <a:pt x="0" y="2299"/>
                      <a:pt x="130" y="1984"/>
                      <a:pt x="391" y="1724"/>
                    </a:cubicBezTo>
                    <a:cubicBezTo>
                      <a:pt x="653" y="1464"/>
                      <a:pt x="965" y="1333"/>
                      <a:pt x="1334" y="1333"/>
                    </a:cubicBezTo>
                    <a:lnTo>
                      <a:pt x="2501" y="1333"/>
                    </a:lnTo>
                    <a:lnTo>
                      <a:pt x="2766" y="625"/>
                    </a:lnTo>
                    <a:cubicBezTo>
                      <a:pt x="2831" y="455"/>
                      <a:pt x="2954" y="308"/>
                      <a:pt x="3129" y="185"/>
                    </a:cubicBezTo>
                    <a:cubicBezTo>
                      <a:pt x="3304" y="63"/>
                      <a:pt x="3484" y="0"/>
                      <a:pt x="3668" y="0"/>
                    </a:cubicBezTo>
                    <a:lnTo>
                      <a:pt x="6334" y="0"/>
                    </a:lnTo>
                    <a:cubicBezTo>
                      <a:pt x="6519" y="0"/>
                      <a:pt x="6698" y="62"/>
                      <a:pt x="6873" y="185"/>
                    </a:cubicBezTo>
                    <a:cubicBezTo>
                      <a:pt x="7048" y="308"/>
                      <a:pt x="7169" y="455"/>
                      <a:pt x="7235" y="625"/>
                    </a:cubicBezTo>
                    <a:lnTo>
                      <a:pt x="7500" y="1333"/>
                    </a:lnTo>
                    <a:lnTo>
                      <a:pt x="8669" y="1333"/>
                    </a:lnTo>
                    <a:lnTo>
                      <a:pt x="8669" y="1334"/>
                    </a:lnTo>
                    <a:lnTo>
                      <a:pt x="8666" y="1334"/>
                    </a:lnTo>
                    <a:close/>
                    <a:moveTo>
                      <a:pt x="3353" y="6648"/>
                    </a:moveTo>
                    <a:cubicBezTo>
                      <a:pt x="3809" y="7104"/>
                      <a:pt x="4359" y="7333"/>
                      <a:pt x="5000" y="7333"/>
                    </a:cubicBezTo>
                    <a:cubicBezTo>
                      <a:pt x="5643" y="7333"/>
                      <a:pt x="6191" y="7104"/>
                      <a:pt x="6647" y="6648"/>
                    </a:cubicBezTo>
                    <a:cubicBezTo>
                      <a:pt x="7104" y="6192"/>
                      <a:pt x="7332" y="5642"/>
                      <a:pt x="7332" y="5000"/>
                    </a:cubicBezTo>
                    <a:cubicBezTo>
                      <a:pt x="7332" y="4358"/>
                      <a:pt x="7104" y="3809"/>
                      <a:pt x="6647" y="3353"/>
                    </a:cubicBezTo>
                    <a:cubicBezTo>
                      <a:pt x="6191" y="2896"/>
                      <a:pt x="5641" y="2668"/>
                      <a:pt x="5000" y="2668"/>
                    </a:cubicBezTo>
                    <a:cubicBezTo>
                      <a:pt x="4359" y="2668"/>
                      <a:pt x="3809" y="2896"/>
                      <a:pt x="3352" y="3353"/>
                    </a:cubicBezTo>
                    <a:cubicBezTo>
                      <a:pt x="2896" y="3809"/>
                      <a:pt x="2667" y="4359"/>
                      <a:pt x="2667" y="5000"/>
                    </a:cubicBezTo>
                    <a:cubicBezTo>
                      <a:pt x="2667" y="5641"/>
                      <a:pt x="2895" y="6191"/>
                      <a:pt x="3353" y="6648"/>
                    </a:cubicBezTo>
                    <a:close/>
                    <a:moveTo>
                      <a:pt x="3941" y="3940"/>
                    </a:moveTo>
                    <a:cubicBezTo>
                      <a:pt x="4235" y="3647"/>
                      <a:pt x="4588" y="3500"/>
                      <a:pt x="5000" y="3500"/>
                    </a:cubicBezTo>
                    <a:cubicBezTo>
                      <a:pt x="5413" y="3500"/>
                      <a:pt x="5766" y="3647"/>
                      <a:pt x="6059" y="3940"/>
                    </a:cubicBezTo>
                    <a:cubicBezTo>
                      <a:pt x="6353" y="4234"/>
                      <a:pt x="6499" y="4587"/>
                      <a:pt x="6499" y="4999"/>
                    </a:cubicBezTo>
                    <a:cubicBezTo>
                      <a:pt x="6499" y="5412"/>
                      <a:pt x="6353" y="5765"/>
                      <a:pt x="6059" y="6058"/>
                    </a:cubicBezTo>
                    <a:cubicBezTo>
                      <a:pt x="5765" y="6352"/>
                      <a:pt x="5413" y="6498"/>
                      <a:pt x="5000" y="6498"/>
                    </a:cubicBezTo>
                    <a:cubicBezTo>
                      <a:pt x="4588" y="6498"/>
                      <a:pt x="4234" y="6352"/>
                      <a:pt x="3941" y="6058"/>
                    </a:cubicBezTo>
                    <a:cubicBezTo>
                      <a:pt x="3648" y="5764"/>
                      <a:pt x="3501" y="5412"/>
                      <a:pt x="3501" y="4999"/>
                    </a:cubicBezTo>
                    <a:cubicBezTo>
                      <a:pt x="3501" y="4587"/>
                      <a:pt x="3648" y="4234"/>
                      <a:pt x="3941" y="394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</a:p>
            </p:txBody>
          </p:sp>
          <p:cxnSp>
            <p:nvCxnSpPr>
              <p:cNvPr id="21" name="Line2" descr="ab3e10c7-8dac-41d2-95ad-1af8919c56cd"/>
              <p:cNvCxnSpPr>
                <a:stCxn id="22" idx="6"/>
                <a:endCxn id="16" idx="1"/>
              </p:cNvCxnSpPr>
              <p:nvPr/>
            </p:nvCxnSpPr>
            <p:spPr>
              <a:xfrm>
                <a:off x="3909972" y="3490815"/>
                <a:ext cx="390020" cy="197"/>
              </a:xfrm>
              <a:prstGeom prst="straightConnector1">
                <a:avLst/>
              </a:prstGeom>
              <a:noFill/>
              <a:ln w="6350">
                <a:solidFill>
                  <a:schemeClr val="tx2">
                    <a:alpha val="50000"/>
                  </a:schemeClr>
                </a:solidFill>
                <a:bevel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  <p:grpSp>
          <p:nvGrpSpPr>
            <p:cNvPr id="7" name="组合 6" descr="177d5646-314c-4fc2-8d14-43de104b85f1"/>
            <p:cNvGrpSpPr/>
            <p:nvPr/>
          </p:nvGrpSpPr>
          <p:grpSpPr>
            <a:xfrm>
              <a:off x="3909972" y="3490815"/>
              <a:ext cx="7608928" cy="1466464"/>
              <a:chOff x="3909972" y="3490815"/>
              <a:chExt cx="7608928" cy="1466464"/>
            </a:xfrm>
          </p:grpSpPr>
          <p:cxnSp>
            <p:nvCxnSpPr>
              <p:cNvPr id="99" name="Line3" descr="b6247c5f-e336-483a-ad4e-1999d0f0928c"/>
              <p:cNvCxnSpPr>
                <a:stCxn id="22" idx="6"/>
                <a:endCxn id="45" idx="1"/>
              </p:cNvCxnSpPr>
              <p:nvPr/>
            </p:nvCxnSpPr>
            <p:spPr>
              <a:xfrm>
                <a:off x="3909972" y="3490815"/>
                <a:ext cx="390020" cy="1099461"/>
              </a:xfrm>
              <a:prstGeom prst="bentConnector3">
                <a:avLst/>
              </a:prstGeom>
              <a:noFill/>
              <a:ln w="6350">
                <a:solidFill>
                  <a:schemeClr val="tx2">
                    <a:alpha val="50000"/>
                  </a:schemeClr>
                </a:solidFill>
                <a:bevel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7" name="ComponentBackground3" descr="397137a4-05f4-47f2-99ab-127a802fe4bb"/>
              <p:cNvSpPr/>
              <p:nvPr>
                <p:custDataLst>
                  <p:tags r:id="rId14"/>
                </p:custDataLst>
              </p:nvPr>
            </p:nvSpPr>
            <p:spPr>
              <a:xfrm>
                <a:off x="6824854" y="4222879"/>
                <a:ext cx="4694046" cy="7344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6350">
                <a:noFill/>
              </a:ln>
              <a:effectLst>
                <a:outerShdw blurRad="127000" dist="50800" dir="5400000" algn="ctr" rotWithShape="0">
                  <a:schemeClr val="bg2">
                    <a:lumMod val="75000"/>
                    <a:alpha val="15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l">
                  <a:lnSpc>
                    <a:spcPct val="120000"/>
                  </a:lnSpc>
                </a:pPr>
              </a:p>
            </p:txBody>
          </p:sp>
          <p:cxnSp>
            <p:nvCxnSpPr>
              <p:cNvPr id="14" name="Linee3" descr="aa157159-fb78-4797-bd28-7b5238d24d3d"/>
              <p:cNvCxnSpPr>
                <a:stCxn id="45" idx="3"/>
                <a:endCxn id="17" idx="1"/>
              </p:cNvCxnSpPr>
              <p:nvPr>
                <p:custDataLst>
                  <p:tags r:id="rId15"/>
                </p:custDataLst>
              </p:nvPr>
            </p:nvCxnSpPr>
            <p:spPr>
              <a:xfrm flipV="1">
                <a:off x="6434301" y="4590079"/>
                <a:ext cx="390553" cy="197"/>
              </a:xfrm>
              <a:prstGeom prst="straightConnector1">
                <a:avLst/>
              </a:prstGeom>
              <a:noFill/>
              <a:ln w="6350">
                <a:solidFill>
                  <a:schemeClr val="tx2">
                    <a:alpha val="50000"/>
                  </a:schemeClr>
                </a:solidFill>
                <a:bevel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47" name="Text3" descr="94f258a1-6b7d-49ef-9e9b-8a8bf167e415"/>
              <p:cNvSpPr txBox="1"/>
              <p:nvPr>
                <p:custDataLst>
                  <p:tags r:id="rId16"/>
                </p:custDataLst>
              </p:nvPr>
            </p:nvSpPr>
            <p:spPr>
              <a:xfrm>
                <a:off x="7608172" y="4355782"/>
                <a:ext cx="3820917" cy="468988"/>
              </a:xfrm>
              <a:prstGeom prst="rect">
                <a:avLst/>
              </a:prstGeom>
              <a:noFill/>
              <a:effectLst/>
            </p:spPr>
            <p:txBody>
              <a:bodyPr wrap="square" lIns="53950" tIns="26975" rIns="53950" bIns="26975" rtlCol="0" anchor="ctr">
                <a:normAutofit lnSpcReduction="20000"/>
              </a:bodyPr>
              <a:lstStyle>
                <a:defPPr>
                  <a:defRPr lang="zh-CN"/>
                </a:defPPr>
                <a:lvl1pPr algn="ctr">
                  <a:defRPr>
                    <a:solidFill>
                      <a:schemeClr val="bg1"/>
                    </a:solidFill>
                    <a:latin typeface="汉仪雅酷黑 55W" panose="020B0504020202020204" pitchFamily="34" charset="-122"/>
                    <a:ea typeface="汉仪雅酷黑 55W" panose="020B0504020202020204" pitchFamily="34" charset="-122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30000"/>
                  </a:lnSpc>
                </a:pPr>
                <a:r>
                  <a:rPr lang="zh-CN" altLang="en-US" sz="1200" b="0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在大学生创新创业大赛中积累经验，取得</a:t>
                </a:r>
                <a:r>
                  <a:rPr lang="zh-CN" altLang="en-US" sz="1200" b="0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优异成绩</a:t>
                </a:r>
                <a:endParaRPr lang="zh-CN" altLang="en-US" sz="1200" b="0" i="0" u="none" strike="noStrik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49" name="IconBackground3" descr="bee3a73b-f6b1-4f2f-9cf0-3488f218b783"/>
              <p:cNvSpPr/>
              <p:nvPr>
                <p:custDataLst>
                  <p:tags r:id="rId17"/>
                </p:custDataLst>
              </p:nvPr>
            </p:nvSpPr>
            <p:spPr>
              <a:xfrm>
                <a:off x="6967545" y="4287027"/>
                <a:ext cx="606499" cy="606499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accent1"/>
                  </a:gs>
                  <a:gs pos="0">
                    <a:schemeClr val="accent1">
                      <a:lumMod val="60000"/>
                      <a:lumOff val="40000"/>
                    </a:schemeClr>
                  </a:gs>
                </a:gsLst>
                <a:lin ang="2700000" scaled="1"/>
                <a:tileRect/>
              </a:gradFill>
              <a:ln w="76200">
                <a:noFil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>
                  <a:lnSpc>
                    <a:spcPct val="120000"/>
                  </a:lnSpc>
                </a:pPr>
              </a:p>
            </p:txBody>
          </p:sp>
          <p:sp>
            <p:nvSpPr>
              <p:cNvPr id="45" name="Bullet3" descr="01516d33-aca2-4d65-bf0d-d160b3fa54f7"/>
              <p:cNvSpPr/>
              <p:nvPr>
                <p:custDataLst>
                  <p:tags r:id="rId18"/>
                </p:custDataLst>
              </p:nvPr>
            </p:nvSpPr>
            <p:spPr>
              <a:xfrm>
                <a:off x="4299992" y="4223273"/>
                <a:ext cx="2134309" cy="73400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50000">
                    <a:schemeClr val="accent1"/>
                  </a:gs>
                </a:gsLst>
                <a:lin ang="2700000" scaled="0"/>
              </a:gradFill>
            </p:spPr>
            <p:txBody>
              <a:bodyPr wrap="square" lIns="108000" tIns="108000" rIns="108000" bIns="108000" rtlCol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en-US" sz="1600" b="1" i="0" u="none">
                    <a:solidFill>
                      <a:srgbClr val="FFFFFF"/>
                    </a:solidFill>
                    <a:ea typeface="微软雅黑" panose="020B0503020204020204" charset="-122"/>
                  </a:rPr>
                  <a:t>获奖情况</a:t>
                </a:r>
                <a:endParaRPr lang="en-US" sz="1600" b="1" i="0" u="non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26" name="Icon3" descr="87fc7f84-cd23-4c70-92cc-168e64901420"/>
              <p:cNvSpPr/>
              <p:nvPr>
                <p:custDataLst>
                  <p:tags r:id="rId19"/>
                </p:custDataLst>
              </p:nvPr>
            </p:nvSpPr>
            <p:spPr>
              <a:xfrm>
                <a:off x="7124700" y="4445000"/>
                <a:ext cx="277300" cy="278304"/>
              </a:xfrm>
              <a:custGeom>
                <a:avLst/>
                <a:gdLst>
                  <a:gd name="connsiteX0" fmla="*/ 437759 w 605377"/>
                  <a:gd name="connsiteY0" fmla="*/ 359390 h 607568"/>
                  <a:gd name="connsiteX1" fmla="*/ 449353 w 605377"/>
                  <a:gd name="connsiteY1" fmla="*/ 363633 h 607568"/>
                  <a:gd name="connsiteX2" fmla="*/ 590029 w 605377"/>
                  <a:gd name="connsiteY2" fmla="*/ 482746 h 607568"/>
                  <a:gd name="connsiteX3" fmla="*/ 605333 w 605377"/>
                  <a:gd name="connsiteY3" fmla="*/ 513142 h 607568"/>
                  <a:gd name="connsiteX4" fmla="*/ 592811 w 605377"/>
                  <a:gd name="connsiteY4" fmla="*/ 544694 h 607568"/>
                  <a:gd name="connsiteX5" fmla="*/ 542338 w 605377"/>
                  <a:gd name="connsiteY5" fmla="*/ 595071 h 607568"/>
                  <a:gd name="connsiteX6" fmla="*/ 512580 w 605377"/>
                  <a:gd name="connsiteY6" fmla="*/ 607568 h 607568"/>
                  <a:gd name="connsiteX7" fmla="*/ 480426 w 605377"/>
                  <a:gd name="connsiteY7" fmla="*/ 592293 h 607568"/>
                  <a:gd name="connsiteX8" fmla="*/ 361006 w 605377"/>
                  <a:gd name="connsiteY8" fmla="*/ 451734 h 607568"/>
                  <a:gd name="connsiteX9" fmla="*/ 356910 w 605377"/>
                  <a:gd name="connsiteY9" fmla="*/ 437925 h 607568"/>
                  <a:gd name="connsiteX10" fmla="*/ 364562 w 605377"/>
                  <a:gd name="connsiteY10" fmla="*/ 425427 h 607568"/>
                  <a:gd name="connsiteX11" fmla="*/ 422919 w 605377"/>
                  <a:gd name="connsiteY11" fmla="*/ 367182 h 607568"/>
                  <a:gd name="connsiteX12" fmla="*/ 437759 w 605377"/>
                  <a:gd name="connsiteY12" fmla="*/ 359390 h 607568"/>
                  <a:gd name="connsiteX13" fmla="*/ 223481 w 605377"/>
                  <a:gd name="connsiteY13" fmla="*/ 72306 h 607568"/>
                  <a:gd name="connsiteX14" fmla="*/ 72407 w 605377"/>
                  <a:gd name="connsiteY14" fmla="*/ 223167 h 607568"/>
                  <a:gd name="connsiteX15" fmla="*/ 223481 w 605377"/>
                  <a:gd name="connsiteY15" fmla="*/ 373951 h 607568"/>
                  <a:gd name="connsiteX16" fmla="*/ 330198 w 605377"/>
                  <a:gd name="connsiteY16" fmla="*/ 329734 h 607568"/>
                  <a:gd name="connsiteX17" fmla="*/ 374477 w 605377"/>
                  <a:gd name="connsiteY17" fmla="*/ 223167 h 607568"/>
                  <a:gd name="connsiteX18" fmla="*/ 223481 w 605377"/>
                  <a:gd name="connsiteY18" fmla="*/ 72306 h 607568"/>
                  <a:gd name="connsiteX19" fmla="*/ 223481 w 605377"/>
                  <a:gd name="connsiteY19" fmla="*/ 0 h 607568"/>
                  <a:gd name="connsiteX20" fmla="*/ 446961 w 605377"/>
                  <a:gd name="connsiteY20" fmla="*/ 223167 h 607568"/>
                  <a:gd name="connsiteX21" fmla="*/ 381509 w 605377"/>
                  <a:gd name="connsiteY21" fmla="*/ 380896 h 607568"/>
                  <a:gd name="connsiteX22" fmla="*/ 223481 w 605377"/>
                  <a:gd name="connsiteY22" fmla="*/ 446256 h 607568"/>
                  <a:gd name="connsiteX23" fmla="*/ 0 w 605377"/>
                  <a:gd name="connsiteY23" fmla="*/ 223167 h 607568"/>
                  <a:gd name="connsiteX24" fmla="*/ 223481 w 605377"/>
                  <a:gd name="connsiteY24" fmla="*/ 0 h 60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05377" h="607568">
                    <a:moveTo>
                      <a:pt x="437759" y="359390"/>
                    </a:moveTo>
                    <a:cubicBezTo>
                      <a:pt x="441856" y="359390"/>
                      <a:pt x="445952" y="360856"/>
                      <a:pt x="449353" y="363633"/>
                    </a:cubicBezTo>
                    <a:lnTo>
                      <a:pt x="590029" y="482746"/>
                    </a:lnTo>
                    <a:cubicBezTo>
                      <a:pt x="599381" y="490538"/>
                      <a:pt x="604792" y="501338"/>
                      <a:pt x="605333" y="513142"/>
                    </a:cubicBezTo>
                    <a:cubicBezTo>
                      <a:pt x="605874" y="524868"/>
                      <a:pt x="601468" y="536054"/>
                      <a:pt x="592811" y="544694"/>
                    </a:cubicBezTo>
                    <a:lnTo>
                      <a:pt x="542338" y="595071"/>
                    </a:lnTo>
                    <a:cubicBezTo>
                      <a:pt x="534222" y="603094"/>
                      <a:pt x="523710" y="607568"/>
                      <a:pt x="512580" y="607568"/>
                    </a:cubicBezTo>
                    <a:cubicBezTo>
                      <a:pt x="500213" y="607568"/>
                      <a:pt x="488464" y="602014"/>
                      <a:pt x="480426" y="592293"/>
                    </a:cubicBezTo>
                    <a:lnTo>
                      <a:pt x="361006" y="451734"/>
                    </a:lnTo>
                    <a:cubicBezTo>
                      <a:pt x="357683" y="447799"/>
                      <a:pt x="356214" y="442939"/>
                      <a:pt x="356910" y="437925"/>
                    </a:cubicBezTo>
                    <a:cubicBezTo>
                      <a:pt x="357528" y="432987"/>
                      <a:pt x="360311" y="428436"/>
                      <a:pt x="364562" y="425427"/>
                    </a:cubicBezTo>
                    <a:cubicBezTo>
                      <a:pt x="387286" y="409458"/>
                      <a:pt x="406919" y="389863"/>
                      <a:pt x="422919" y="367182"/>
                    </a:cubicBezTo>
                    <a:cubicBezTo>
                      <a:pt x="426397" y="362322"/>
                      <a:pt x="431885" y="359390"/>
                      <a:pt x="437759" y="359390"/>
                    </a:cubicBezTo>
                    <a:close/>
                    <a:moveTo>
                      <a:pt x="223481" y="72306"/>
                    </a:moveTo>
                    <a:cubicBezTo>
                      <a:pt x="140178" y="72306"/>
                      <a:pt x="72407" y="139981"/>
                      <a:pt x="72407" y="223167"/>
                    </a:cubicBezTo>
                    <a:cubicBezTo>
                      <a:pt x="72407" y="306276"/>
                      <a:pt x="140178" y="373951"/>
                      <a:pt x="223481" y="373951"/>
                    </a:cubicBezTo>
                    <a:cubicBezTo>
                      <a:pt x="263741" y="373951"/>
                      <a:pt x="301683" y="358286"/>
                      <a:pt x="330198" y="329734"/>
                    </a:cubicBezTo>
                    <a:cubicBezTo>
                      <a:pt x="358790" y="301183"/>
                      <a:pt x="374477" y="263371"/>
                      <a:pt x="374477" y="223167"/>
                    </a:cubicBezTo>
                    <a:cubicBezTo>
                      <a:pt x="374477" y="139981"/>
                      <a:pt x="306783" y="72306"/>
                      <a:pt x="223481" y="72306"/>
                    </a:cubicBezTo>
                    <a:close/>
                    <a:moveTo>
                      <a:pt x="223481" y="0"/>
                    </a:moveTo>
                    <a:cubicBezTo>
                      <a:pt x="346657" y="0"/>
                      <a:pt x="446961" y="100086"/>
                      <a:pt x="446961" y="223167"/>
                    </a:cubicBezTo>
                    <a:cubicBezTo>
                      <a:pt x="446961" y="282740"/>
                      <a:pt x="423701" y="338763"/>
                      <a:pt x="381509" y="380896"/>
                    </a:cubicBezTo>
                    <a:cubicBezTo>
                      <a:pt x="339239" y="423029"/>
                      <a:pt x="283137" y="446256"/>
                      <a:pt x="223481" y="446256"/>
                    </a:cubicBezTo>
                    <a:cubicBezTo>
                      <a:pt x="100303" y="446256"/>
                      <a:pt x="0" y="346171"/>
                      <a:pt x="0" y="223167"/>
                    </a:cubicBezTo>
                    <a:cubicBezTo>
                      <a:pt x="0" y="100086"/>
                      <a:pt x="100303" y="0"/>
                      <a:pt x="22348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</a:p>
            </p:txBody>
          </p:sp>
        </p:grpSp>
      </p:grp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descr="d558ddf7-d57d-4ba0-8f65-80da2e94ece7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en-US" sz="2800" b="1" i="0" u="none">
                <a:solidFill>
                  <a:srgbClr val="FFFFFF"/>
                </a:solidFill>
                <a:ea typeface="微软雅黑" panose="020B0503020204020204" charset="-122"/>
              </a:rPr>
              <a:t>尚缺少条件及解决方法</a:t>
            </a:r>
            <a:endParaRPr lang="en-US" sz="2800" b="1" i="0" u="none">
              <a:solidFill>
                <a:srgbClr val="FFFFFF"/>
              </a:solidFill>
              <a:ea typeface="微软雅黑" panose="020B0503020204020204" charset="-122"/>
            </a:endParaRPr>
          </a:p>
        </p:txBody>
      </p:sp>
      <p:grpSp>
        <p:nvGrpSpPr>
          <p:cNvPr id="112" name="6f6ea536-f6d2-4ea0-b6cb-6d4a02692622.source.3.zh-Hans.pptx" descr="3268b62b-3688-49da-b30d-bd3c33c95392"/>
          <p:cNvGrpSpPr/>
          <p:nvPr/>
        </p:nvGrpSpPr>
        <p:grpSpPr>
          <a:xfrm>
            <a:off x="236825" y="662434"/>
            <a:ext cx="11691872" cy="5495423"/>
            <a:chOff x="236825" y="662434"/>
            <a:chExt cx="11691872" cy="5495423"/>
          </a:xfrm>
        </p:grpSpPr>
        <p:sp>
          <p:nvSpPr>
            <p:cNvPr id="49" name="Title" descr="4878055e-8612-4432-a201-2acc78d0e697"/>
            <p:cNvSpPr>
              <a:spLocks noChangeAspect="1"/>
            </p:cNvSpPr>
            <p:nvPr/>
          </p:nvSpPr>
          <p:spPr>
            <a:xfrm>
              <a:off x="660399" y="1130301"/>
              <a:ext cx="10858500" cy="9102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t" anchorCtr="0">
              <a:normAutofit/>
            </a:bodyPr>
            <a:lstStyle/>
            <a:p>
              <a:pPr algn="ctr"/>
              <a:r>
                <a:rPr lang="en-US" sz="2400" b="1" i="0" u="none">
                  <a:solidFill>
                    <a:srgbClr val="FFFFFF"/>
                  </a:solidFill>
                  <a:ea typeface="微软雅黑" panose="020B0503020204020204" charset="-122"/>
                </a:rPr>
                <a:t>项目存在的不足和改进措施</a:t>
              </a:r>
              <a:endParaRPr lang="en-US" sz="2400" b="1" i="0" u="none">
                <a:solidFill>
                  <a:srgbClr val="FFFFFF"/>
                </a:solidFill>
                <a:ea typeface="微软雅黑" panose="020B0503020204020204" charset="-122"/>
              </a:endParaRPr>
            </a:p>
          </p:txBody>
        </p:sp>
        <p:grpSp>
          <p:nvGrpSpPr>
            <p:cNvPr id="29" name="图形 24" descr="11953e90-6978-4322-a09d-6e9dd155cdf0"/>
            <p:cNvGrpSpPr/>
            <p:nvPr/>
          </p:nvGrpSpPr>
          <p:grpSpPr>
            <a:xfrm>
              <a:off x="236825" y="662434"/>
              <a:ext cx="11691872" cy="5495423"/>
              <a:chOff x="4927589" y="3069972"/>
              <a:chExt cx="2333818" cy="713822"/>
            </a:xfrm>
          </p:grpSpPr>
          <p:sp>
            <p:nvSpPr>
              <p:cNvPr id="30" name="任意多边形: 形状 29" descr="e61d1a35-aa0f-4052-a1f5-3b89d3d73949"/>
              <p:cNvSpPr/>
              <p:nvPr/>
            </p:nvSpPr>
            <p:spPr>
              <a:xfrm>
                <a:off x="4933759" y="3075146"/>
                <a:ext cx="2318670" cy="705230"/>
              </a:xfrm>
              <a:custGeom>
                <a:avLst/>
                <a:gdLst>
                  <a:gd name="connsiteX0" fmla="*/ 62389 w 2318670"/>
                  <a:gd name="connsiteY0" fmla="*/ 705231 h 705230"/>
                  <a:gd name="connsiteX1" fmla="*/ 62389 w 2318670"/>
                  <a:gd name="connsiteY1" fmla="*/ 284702 h 705230"/>
                  <a:gd name="connsiteX2" fmla="*/ 0 w 2318670"/>
                  <a:gd name="connsiteY2" fmla="*/ 218218 h 705230"/>
                  <a:gd name="connsiteX3" fmla="*/ 0 w 2318670"/>
                  <a:gd name="connsiteY3" fmla="*/ 0 h 705230"/>
                  <a:gd name="connsiteX4" fmla="*/ 2318671 w 2318670"/>
                  <a:gd name="connsiteY4" fmla="*/ 0 h 705230"/>
                  <a:gd name="connsiteX5" fmla="*/ 2318671 w 2318670"/>
                  <a:gd name="connsiteY5" fmla="*/ 694563 h 705230"/>
                  <a:gd name="connsiteX6" fmla="*/ 1919383 w 2318670"/>
                  <a:gd name="connsiteY6" fmla="*/ 694563 h 705230"/>
                  <a:gd name="connsiteX7" fmla="*/ 1837944 w 2318670"/>
                  <a:gd name="connsiteY7" fmla="*/ 613124 h 705230"/>
                  <a:gd name="connsiteX8" fmla="*/ 1596104 w 2318670"/>
                  <a:gd name="connsiteY8" fmla="*/ 613124 h 705230"/>
                  <a:gd name="connsiteX9" fmla="*/ 1490377 w 2318670"/>
                  <a:gd name="connsiteY9" fmla="*/ 699802 h 705230"/>
                  <a:gd name="connsiteX10" fmla="*/ 425482 w 2318670"/>
                  <a:gd name="connsiteY10" fmla="*/ 699802 h 705230"/>
                  <a:gd name="connsiteX11" fmla="*/ 393764 w 2318670"/>
                  <a:gd name="connsiteY11" fmla="*/ 668084 h 705230"/>
                  <a:gd name="connsiteX12" fmla="*/ 308610 w 2318670"/>
                  <a:gd name="connsiteY12" fmla="*/ 668084 h 705230"/>
                  <a:gd name="connsiteX13" fmla="*/ 271558 w 2318670"/>
                  <a:gd name="connsiteY13" fmla="*/ 705231 h 7052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318670" h="705230">
                    <a:moveTo>
                      <a:pt x="62389" y="705231"/>
                    </a:moveTo>
                    <a:lnTo>
                      <a:pt x="62389" y="284702"/>
                    </a:lnTo>
                    <a:lnTo>
                      <a:pt x="0" y="218218"/>
                    </a:lnTo>
                    <a:lnTo>
                      <a:pt x="0" y="0"/>
                    </a:lnTo>
                    <a:lnTo>
                      <a:pt x="2318671" y="0"/>
                    </a:lnTo>
                    <a:lnTo>
                      <a:pt x="2318671" y="694563"/>
                    </a:lnTo>
                    <a:lnTo>
                      <a:pt x="1919383" y="694563"/>
                    </a:lnTo>
                    <a:lnTo>
                      <a:pt x="1837944" y="613124"/>
                    </a:lnTo>
                    <a:lnTo>
                      <a:pt x="1596104" y="613124"/>
                    </a:lnTo>
                    <a:lnTo>
                      <a:pt x="1490377" y="699802"/>
                    </a:lnTo>
                    <a:lnTo>
                      <a:pt x="425482" y="699802"/>
                    </a:lnTo>
                    <a:lnTo>
                      <a:pt x="393764" y="668084"/>
                    </a:lnTo>
                    <a:lnTo>
                      <a:pt x="308610" y="668084"/>
                    </a:lnTo>
                    <a:lnTo>
                      <a:pt x="271558" y="705231"/>
                    </a:lnTo>
                    <a:close/>
                  </a:path>
                </a:pathLst>
              </a:custGeom>
              <a:noFill/>
              <a:ln w="6350" cap="rnd">
                <a:gradFill>
                  <a:gsLst>
                    <a:gs pos="0">
                      <a:schemeClr val="accent1">
                        <a:alpha val="51000"/>
                      </a:schemeClr>
                    </a:gs>
                    <a:gs pos="100000">
                      <a:schemeClr val="accent1">
                        <a:lumMod val="50000"/>
                      </a:schemeClr>
                    </a:gs>
                  </a:gsLst>
                  <a:lin ang="16200000" scaled="1"/>
                </a:gradFill>
                <a:prstDash val="solid"/>
                <a:round/>
              </a:ln>
            </p:spPr>
            <p:txBody>
              <a:bodyPr rtlCol="0" anchor="ctr"/>
              <a:lstStyle/>
              <a:p>
                <a:pPr algn="l"/>
              </a:p>
            </p:txBody>
          </p:sp>
          <p:grpSp>
            <p:nvGrpSpPr>
              <p:cNvPr id="31" name="图形 24" descr="5d89f264-8176-49b9-b0a5-a840f6f3d70f"/>
              <p:cNvGrpSpPr/>
              <p:nvPr/>
            </p:nvGrpSpPr>
            <p:grpSpPr>
              <a:xfrm>
                <a:off x="4927589" y="3069972"/>
                <a:ext cx="2333818" cy="47576"/>
                <a:chOff x="4927589" y="3069972"/>
                <a:chExt cx="2333818" cy="47576"/>
              </a:xfrm>
              <a:solidFill>
                <a:srgbClr val="0C3FFF"/>
              </a:solidFill>
            </p:grpSpPr>
            <p:sp>
              <p:nvSpPr>
                <p:cNvPr id="32" name="任意多边形: 形状 31" descr="c3864b24-0149-40c6-ac33-8b60a3ea479e"/>
                <p:cNvSpPr/>
                <p:nvPr/>
              </p:nvSpPr>
              <p:spPr>
                <a:xfrm>
                  <a:off x="4927589" y="3070671"/>
                  <a:ext cx="55803" cy="35795"/>
                </a:xfrm>
                <a:custGeom>
                  <a:avLst/>
                  <a:gdLst>
                    <a:gd name="connsiteX0" fmla="*/ 149828 w 149828"/>
                    <a:gd name="connsiteY0" fmla="*/ 0 h 149828"/>
                    <a:gd name="connsiteX1" fmla="*/ 28956 w 149828"/>
                    <a:gd name="connsiteY1" fmla="*/ 0 h 149828"/>
                    <a:gd name="connsiteX2" fmla="*/ 0 w 149828"/>
                    <a:gd name="connsiteY2" fmla="*/ 0 h 149828"/>
                    <a:gd name="connsiteX3" fmla="*/ 0 w 149828"/>
                    <a:gd name="connsiteY3" fmla="*/ 28956 h 149828"/>
                    <a:gd name="connsiteX4" fmla="*/ 0 w 149828"/>
                    <a:gd name="connsiteY4" fmla="*/ 149828 h 149828"/>
                    <a:gd name="connsiteX5" fmla="*/ 38481 w 149828"/>
                    <a:gd name="connsiteY5" fmla="*/ 149828 h 149828"/>
                    <a:gd name="connsiteX6" fmla="*/ 38481 w 149828"/>
                    <a:gd name="connsiteY6" fmla="*/ 38481 h 149828"/>
                    <a:gd name="connsiteX7" fmla="*/ 149828 w 149828"/>
                    <a:gd name="connsiteY7" fmla="*/ 38481 h 149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9828" h="149828">
                      <a:moveTo>
                        <a:pt x="149828" y="0"/>
                      </a:moveTo>
                      <a:lnTo>
                        <a:pt x="28956" y="0"/>
                      </a:lnTo>
                      <a:lnTo>
                        <a:pt x="0" y="0"/>
                      </a:lnTo>
                      <a:lnTo>
                        <a:pt x="0" y="28956"/>
                      </a:lnTo>
                      <a:lnTo>
                        <a:pt x="0" y="149828"/>
                      </a:lnTo>
                      <a:lnTo>
                        <a:pt x="38481" y="149828"/>
                      </a:lnTo>
                      <a:lnTo>
                        <a:pt x="38481" y="38481"/>
                      </a:lnTo>
                      <a:lnTo>
                        <a:pt x="149828" y="3848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algn="l"/>
                </a:p>
              </p:txBody>
            </p:sp>
            <p:sp>
              <p:nvSpPr>
                <p:cNvPr id="33" name="任意多边形: 形状 32" descr="9e1e7f4c-eb69-461e-b303-5b5fcb610bfa"/>
                <p:cNvSpPr/>
                <p:nvPr/>
              </p:nvSpPr>
              <p:spPr>
                <a:xfrm>
                  <a:off x="7187239" y="3069972"/>
                  <a:ext cx="74168" cy="47576"/>
                </a:xfrm>
                <a:custGeom>
                  <a:avLst/>
                  <a:gdLst>
                    <a:gd name="connsiteX0" fmla="*/ 0 w 149828"/>
                    <a:gd name="connsiteY0" fmla="*/ 0 h 149828"/>
                    <a:gd name="connsiteX1" fmla="*/ 120777 w 149828"/>
                    <a:gd name="connsiteY1" fmla="*/ 0 h 149828"/>
                    <a:gd name="connsiteX2" fmla="*/ 149828 w 149828"/>
                    <a:gd name="connsiteY2" fmla="*/ 0 h 149828"/>
                    <a:gd name="connsiteX3" fmla="*/ 149828 w 149828"/>
                    <a:gd name="connsiteY3" fmla="*/ 28956 h 149828"/>
                    <a:gd name="connsiteX4" fmla="*/ 149828 w 149828"/>
                    <a:gd name="connsiteY4" fmla="*/ 149828 h 149828"/>
                    <a:gd name="connsiteX5" fmla="*/ 111252 w 149828"/>
                    <a:gd name="connsiteY5" fmla="*/ 149828 h 149828"/>
                    <a:gd name="connsiteX6" fmla="*/ 111252 w 149828"/>
                    <a:gd name="connsiteY6" fmla="*/ 38481 h 149828"/>
                    <a:gd name="connsiteX7" fmla="*/ 0 w 149828"/>
                    <a:gd name="connsiteY7" fmla="*/ 38481 h 149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9828" h="149828">
                      <a:moveTo>
                        <a:pt x="0" y="0"/>
                      </a:moveTo>
                      <a:lnTo>
                        <a:pt x="120777" y="0"/>
                      </a:lnTo>
                      <a:lnTo>
                        <a:pt x="149828" y="0"/>
                      </a:lnTo>
                      <a:lnTo>
                        <a:pt x="149828" y="28956"/>
                      </a:lnTo>
                      <a:lnTo>
                        <a:pt x="149828" y="149828"/>
                      </a:lnTo>
                      <a:lnTo>
                        <a:pt x="111252" y="149828"/>
                      </a:lnTo>
                      <a:lnTo>
                        <a:pt x="111252" y="38481"/>
                      </a:lnTo>
                      <a:lnTo>
                        <a:pt x="0" y="38481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algn="l"/>
                </a:p>
              </p:txBody>
            </p:sp>
          </p:grpSp>
          <p:grpSp>
            <p:nvGrpSpPr>
              <p:cNvPr id="34" name="图形 24" descr="828cd228-07e7-418c-89cb-8dc986e40056"/>
              <p:cNvGrpSpPr/>
              <p:nvPr/>
            </p:nvGrpSpPr>
            <p:grpSpPr>
              <a:xfrm>
                <a:off x="4989096" y="3732662"/>
                <a:ext cx="2271427" cy="51132"/>
                <a:chOff x="4989096" y="3732662"/>
                <a:chExt cx="2271427" cy="51132"/>
              </a:xfrm>
              <a:solidFill>
                <a:srgbClr val="0C3FFF"/>
              </a:solidFill>
            </p:grpSpPr>
            <p:sp>
              <p:nvSpPr>
                <p:cNvPr id="35" name="任意多边形: 形状 34" descr="0d324b2e-c663-4ca7-914b-0bb2b40fa833"/>
                <p:cNvSpPr/>
                <p:nvPr/>
              </p:nvSpPr>
              <p:spPr>
                <a:xfrm>
                  <a:off x="4989096" y="3747999"/>
                  <a:ext cx="60801" cy="35795"/>
                </a:xfrm>
                <a:custGeom>
                  <a:avLst/>
                  <a:gdLst>
                    <a:gd name="connsiteX0" fmla="*/ 149828 w 149828"/>
                    <a:gd name="connsiteY0" fmla="*/ 149828 h 149828"/>
                    <a:gd name="connsiteX1" fmla="*/ 29051 w 149828"/>
                    <a:gd name="connsiteY1" fmla="*/ 149828 h 149828"/>
                    <a:gd name="connsiteX2" fmla="*/ 0 w 149828"/>
                    <a:gd name="connsiteY2" fmla="*/ 149828 h 149828"/>
                    <a:gd name="connsiteX3" fmla="*/ 0 w 149828"/>
                    <a:gd name="connsiteY3" fmla="*/ 120777 h 149828"/>
                    <a:gd name="connsiteX4" fmla="*/ 0 w 149828"/>
                    <a:gd name="connsiteY4" fmla="*/ 0 h 149828"/>
                    <a:gd name="connsiteX5" fmla="*/ 38576 w 149828"/>
                    <a:gd name="connsiteY5" fmla="*/ 0 h 149828"/>
                    <a:gd name="connsiteX6" fmla="*/ 38576 w 149828"/>
                    <a:gd name="connsiteY6" fmla="*/ 111252 h 149828"/>
                    <a:gd name="connsiteX7" fmla="*/ 149828 w 149828"/>
                    <a:gd name="connsiteY7" fmla="*/ 111252 h 149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9828" h="149828">
                      <a:moveTo>
                        <a:pt x="149828" y="149828"/>
                      </a:moveTo>
                      <a:lnTo>
                        <a:pt x="29051" y="149828"/>
                      </a:lnTo>
                      <a:lnTo>
                        <a:pt x="0" y="149828"/>
                      </a:lnTo>
                      <a:lnTo>
                        <a:pt x="0" y="120777"/>
                      </a:lnTo>
                      <a:lnTo>
                        <a:pt x="0" y="0"/>
                      </a:lnTo>
                      <a:lnTo>
                        <a:pt x="38576" y="0"/>
                      </a:lnTo>
                      <a:lnTo>
                        <a:pt x="38576" y="111252"/>
                      </a:lnTo>
                      <a:lnTo>
                        <a:pt x="149828" y="111252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algn="l"/>
                </a:p>
              </p:txBody>
            </p:sp>
            <p:sp>
              <p:nvSpPr>
                <p:cNvPr id="36" name="任意多边形: 形状 35" descr="4214fc93-1add-44d3-bf16-7137ad37cbfc"/>
                <p:cNvSpPr/>
                <p:nvPr/>
              </p:nvSpPr>
              <p:spPr>
                <a:xfrm>
                  <a:off x="7187239" y="3732662"/>
                  <a:ext cx="73284" cy="43144"/>
                </a:xfrm>
                <a:custGeom>
                  <a:avLst/>
                  <a:gdLst>
                    <a:gd name="connsiteX0" fmla="*/ 0 w 149828"/>
                    <a:gd name="connsiteY0" fmla="*/ 149828 h 149828"/>
                    <a:gd name="connsiteX1" fmla="*/ 120777 w 149828"/>
                    <a:gd name="connsiteY1" fmla="*/ 149828 h 149828"/>
                    <a:gd name="connsiteX2" fmla="*/ 149828 w 149828"/>
                    <a:gd name="connsiteY2" fmla="*/ 149828 h 149828"/>
                    <a:gd name="connsiteX3" fmla="*/ 149828 w 149828"/>
                    <a:gd name="connsiteY3" fmla="*/ 120872 h 149828"/>
                    <a:gd name="connsiteX4" fmla="*/ 149828 w 149828"/>
                    <a:gd name="connsiteY4" fmla="*/ 0 h 149828"/>
                    <a:gd name="connsiteX5" fmla="*/ 111252 w 149828"/>
                    <a:gd name="connsiteY5" fmla="*/ 0 h 149828"/>
                    <a:gd name="connsiteX6" fmla="*/ 111252 w 149828"/>
                    <a:gd name="connsiteY6" fmla="*/ 111347 h 149828"/>
                    <a:gd name="connsiteX7" fmla="*/ 0 w 149828"/>
                    <a:gd name="connsiteY7" fmla="*/ 111347 h 1498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9828" h="149828">
                      <a:moveTo>
                        <a:pt x="0" y="149828"/>
                      </a:moveTo>
                      <a:lnTo>
                        <a:pt x="120777" y="149828"/>
                      </a:lnTo>
                      <a:lnTo>
                        <a:pt x="149828" y="149828"/>
                      </a:lnTo>
                      <a:lnTo>
                        <a:pt x="149828" y="120872"/>
                      </a:lnTo>
                      <a:lnTo>
                        <a:pt x="149828" y="0"/>
                      </a:lnTo>
                      <a:lnTo>
                        <a:pt x="111252" y="0"/>
                      </a:lnTo>
                      <a:lnTo>
                        <a:pt x="111252" y="111347"/>
                      </a:lnTo>
                      <a:lnTo>
                        <a:pt x="0" y="111347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pPr algn="l"/>
                </a:p>
              </p:txBody>
            </p:sp>
          </p:grpSp>
          <p:sp>
            <p:nvSpPr>
              <p:cNvPr id="37" name="任意多边形: 形状 36" descr="1745b2fe-4f88-45cf-856d-dcb6314fdd71"/>
              <p:cNvSpPr/>
              <p:nvPr/>
            </p:nvSpPr>
            <p:spPr>
              <a:xfrm>
                <a:off x="5956554" y="3772837"/>
                <a:ext cx="373856" cy="5939"/>
              </a:xfrm>
              <a:custGeom>
                <a:avLst/>
                <a:gdLst>
                  <a:gd name="connsiteX0" fmla="*/ 0 w 373856"/>
                  <a:gd name="connsiteY0" fmla="*/ 0 h 46291"/>
                  <a:gd name="connsiteX1" fmla="*/ 373856 w 373856"/>
                  <a:gd name="connsiteY1" fmla="*/ 0 h 46291"/>
                  <a:gd name="connsiteX2" fmla="*/ 373856 w 373856"/>
                  <a:gd name="connsiteY2" fmla="*/ 46291 h 46291"/>
                  <a:gd name="connsiteX3" fmla="*/ 0 w 373856"/>
                  <a:gd name="connsiteY3" fmla="*/ 46291 h 462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3856" h="46291">
                    <a:moveTo>
                      <a:pt x="0" y="0"/>
                    </a:moveTo>
                    <a:lnTo>
                      <a:pt x="373856" y="0"/>
                    </a:lnTo>
                    <a:lnTo>
                      <a:pt x="373856" y="46291"/>
                    </a:lnTo>
                    <a:lnTo>
                      <a:pt x="0" y="46291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</p:grpSp>
        <p:grpSp>
          <p:nvGrpSpPr>
            <p:cNvPr id="68" name="组合 67" descr="12c12158-a019-470e-a02a-12aba8afed52"/>
            <p:cNvGrpSpPr/>
            <p:nvPr/>
          </p:nvGrpSpPr>
          <p:grpSpPr>
            <a:xfrm>
              <a:off x="1158797" y="2151289"/>
              <a:ext cx="3002392" cy="3172799"/>
              <a:chOff x="771119" y="2305293"/>
              <a:chExt cx="2493504" cy="3172799"/>
            </a:xfrm>
          </p:grpSpPr>
          <p:grpSp>
            <p:nvGrpSpPr>
              <p:cNvPr id="8" name="组合 7" descr="b6fe90c9-1aa5-4b7c-87a9-a15146c46574"/>
              <p:cNvGrpSpPr>
                <a:grpSpLocks noChangeAspect="1"/>
              </p:cNvGrpSpPr>
              <p:nvPr/>
            </p:nvGrpSpPr>
            <p:grpSpPr>
              <a:xfrm>
                <a:off x="771119" y="2305293"/>
                <a:ext cx="2493504" cy="3172799"/>
                <a:chOff x="4389868" y="1751662"/>
                <a:chExt cx="3399560" cy="3728018"/>
              </a:xfrm>
            </p:grpSpPr>
            <p:sp>
              <p:nvSpPr>
                <p:cNvPr id="9" name="矩形: 圆顶角 1" descr="c75217ce-17aa-4463-9cc6-38cffd596050"/>
                <p:cNvSpPr/>
                <p:nvPr/>
              </p:nvSpPr>
              <p:spPr>
                <a:xfrm>
                  <a:off x="4389868" y="1751662"/>
                  <a:ext cx="3399560" cy="3728018"/>
                </a:xfrm>
                <a:prstGeom prst="snip1Rect">
                  <a:avLst/>
                </a:prstGeom>
                <a:gradFill flip="none" rotWithShape="1">
                  <a:gsLst>
                    <a:gs pos="0">
                      <a:schemeClr val="accent1">
                        <a:alpha val="0"/>
                      </a:schemeClr>
                    </a:gs>
                    <a:gs pos="100000">
                      <a:schemeClr val="accent1">
                        <a:alpha val="34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>
                  <a:outerShdw blurRad="266700" dist="50800" dir="2400000" sx="98000" sy="98000" algn="ctr" rotWithShape="0">
                    <a:schemeClr val="accent1">
                      <a:alpha val="29000"/>
                    </a:scheme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</a:p>
              </p:txBody>
            </p:sp>
            <p:sp>
              <p:nvSpPr>
                <p:cNvPr id="10" name="Bullet1" descr="830cefe4-e7e6-45a1-bfe1-596c28d18dc5"/>
                <p:cNvSpPr txBox="1"/>
                <p:nvPr/>
              </p:nvSpPr>
              <p:spPr>
                <a:xfrm>
                  <a:off x="4553745" y="2045991"/>
                  <a:ext cx="3071818" cy="7600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b" anchorCtr="0">
                  <a:normAutofit/>
                </a:bodyPr>
                <a:lstStyle/>
                <a:p>
                  <a:pPr algn="l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1600" b="1" i="0" u="none" strike="noStrike">
                      <a:solidFill>
                        <a:srgbClr val="FFFFFF"/>
                      </a:solidFill>
                      <a:ea typeface="微软雅黑" panose="020B0503020204020204" charset="-122"/>
                    </a:rPr>
                    <a:t>硬件层面问题</a:t>
                  </a:r>
                  <a:endParaRPr lang="en-US" sz="1600" b="1" i="0" u="none" strike="noStrike">
                    <a:solidFill>
                      <a:srgbClr val="FFFFFF"/>
                    </a:solidFill>
                    <a:ea typeface="微软雅黑" panose="020B0503020204020204" charset="-122"/>
                  </a:endParaRPr>
                </a:p>
              </p:txBody>
            </p:sp>
            <p:sp>
              <p:nvSpPr>
                <p:cNvPr id="11" name="Text1" descr="bfb93366-d649-4a85-8265-e5fe2a709b8a"/>
                <p:cNvSpPr txBox="1"/>
                <p:nvPr/>
              </p:nvSpPr>
              <p:spPr>
                <a:xfrm>
                  <a:off x="4553745" y="3215266"/>
                  <a:ext cx="3071818" cy="204735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t" anchorCtr="0">
                  <a:normAutofit/>
                </a:bodyPr>
                <a:lstStyle/>
                <a:p>
                  <a:pPr algn="l">
                    <a:lnSpc>
                      <a:spcPct val="12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1400" b="0" i="0" u="none" strike="noStrike">
                      <a:solidFill>
                        <a:srgbClr val="FFFFFF"/>
                      </a:solidFill>
                      <a:ea typeface="微软雅黑" panose="020B0503020204020204" charset="-122"/>
                    </a:rPr>
                    <a:t>温度传感器误差大，电压不稳定，初期成本高。</a:t>
                  </a:r>
                  <a:endParaRPr lang="en-US" sz="1400" b="0" i="0" u="none" strike="noStrike">
                    <a:solidFill>
                      <a:srgbClr val="FFFFFF"/>
                    </a:solidFill>
                    <a:ea typeface="微软雅黑" panose="020B0503020204020204" charset="-122"/>
                  </a:endParaRPr>
                </a:p>
              </p:txBody>
            </p:sp>
          </p:grpSp>
          <p:cxnSp>
            <p:nvCxnSpPr>
              <p:cNvPr id="67" name="直接连接符 66" descr="f1d389cd-9629-4565-bca9-74c6f2a63b40"/>
              <p:cNvCxnSpPr/>
              <p:nvPr/>
            </p:nvCxnSpPr>
            <p:spPr>
              <a:xfrm>
                <a:off x="901700" y="3365500"/>
                <a:ext cx="2237317" cy="0"/>
              </a:xfrm>
              <a:prstGeom prst="line">
                <a:avLst/>
              </a:prstGeom>
              <a:ln>
                <a:solidFill>
                  <a:schemeClr val="accent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3" name="组合 92" descr="f561c5ab-75aa-4af9-8fad-fc3806edaa48"/>
            <p:cNvGrpSpPr/>
            <p:nvPr/>
          </p:nvGrpSpPr>
          <p:grpSpPr>
            <a:xfrm>
              <a:off x="4588454" y="2151289"/>
              <a:ext cx="3002392" cy="3172799"/>
              <a:chOff x="771119" y="2305293"/>
              <a:chExt cx="2493504" cy="3172799"/>
            </a:xfrm>
          </p:grpSpPr>
          <p:grpSp>
            <p:nvGrpSpPr>
              <p:cNvPr id="94" name="组合 93" descr="0eb2bb29-55ed-4736-aa6c-9e3569ccda9a"/>
              <p:cNvGrpSpPr>
                <a:grpSpLocks noChangeAspect="1"/>
              </p:cNvGrpSpPr>
              <p:nvPr/>
            </p:nvGrpSpPr>
            <p:grpSpPr>
              <a:xfrm>
                <a:off x="771119" y="2305293"/>
                <a:ext cx="2493504" cy="3172799"/>
                <a:chOff x="4389868" y="1751662"/>
                <a:chExt cx="3399560" cy="3728018"/>
              </a:xfrm>
            </p:grpSpPr>
            <p:sp>
              <p:nvSpPr>
                <p:cNvPr id="96" name="矩形: 圆顶角 1" descr="0311b60a-9795-4f8a-99ef-db8ae2b0917a"/>
                <p:cNvSpPr/>
                <p:nvPr/>
              </p:nvSpPr>
              <p:spPr>
                <a:xfrm>
                  <a:off x="4389868" y="1751662"/>
                  <a:ext cx="3399560" cy="3728018"/>
                </a:xfrm>
                <a:prstGeom prst="snip1Rect">
                  <a:avLst/>
                </a:prstGeom>
                <a:gradFill flip="none" rotWithShape="1">
                  <a:gsLst>
                    <a:gs pos="0">
                      <a:schemeClr val="accent1">
                        <a:alpha val="0"/>
                      </a:schemeClr>
                    </a:gs>
                    <a:gs pos="100000">
                      <a:schemeClr val="accent1">
                        <a:alpha val="34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>
                  <a:outerShdw blurRad="266700" dist="50800" dir="2400000" sx="98000" sy="98000" algn="ctr" rotWithShape="0">
                    <a:schemeClr val="accent1">
                      <a:alpha val="29000"/>
                    </a:scheme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</a:p>
              </p:txBody>
            </p:sp>
            <p:sp>
              <p:nvSpPr>
                <p:cNvPr id="97" name="Bullet2" descr="67ead345-9b00-4e6f-8350-e014c55c62b0"/>
                <p:cNvSpPr txBox="1"/>
                <p:nvPr/>
              </p:nvSpPr>
              <p:spPr>
                <a:xfrm>
                  <a:off x="4553745" y="2045991"/>
                  <a:ext cx="3071818" cy="7600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b" anchorCtr="0">
                  <a:normAutofit/>
                </a:bodyPr>
                <a:lstStyle/>
                <a:p>
                  <a:pPr algn="l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1600" b="1" i="0" u="none" strike="noStrike">
                      <a:solidFill>
                        <a:srgbClr val="FFFFFF"/>
                      </a:solidFill>
                      <a:ea typeface="微软雅黑" panose="020B0503020204020204" charset="-122"/>
                    </a:rPr>
                    <a:t>软件层面问题</a:t>
                  </a:r>
                  <a:endParaRPr lang="en-US" sz="1600" b="1" i="0" u="none" strike="noStrike">
                    <a:solidFill>
                      <a:srgbClr val="FFFFFF"/>
                    </a:solidFill>
                    <a:ea typeface="微软雅黑" panose="020B0503020204020204" charset="-122"/>
                  </a:endParaRPr>
                </a:p>
              </p:txBody>
            </p:sp>
            <p:sp>
              <p:nvSpPr>
                <p:cNvPr id="98" name="Text2" descr="1fcd0453-338f-40bd-9d11-6762ddb7b597"/>
                <p:cNvSpPr txBox="1"/>
                <p:nvPr/>
              </p:nvSpPr>
              <p:spPr>
                <a:xfrm>
                  <a:off x="4553745" y="3215266"/>
                  <a:ext cx="3071818" cy="204735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t" anchorCtr="0">
                  <a:normAutofit/>
                </a:bodyPr>
                <a:lstStyle/>
                <a:p>
                  <a:pPr algn="l">
                    <a:lnSpc>
                      <a:spcPct val="12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1400" b="0" i="0" u="none" strike="noStrike">
                      <a:solidFill>
                        <a:srgbClr val="FFFFFF"/>
                      </a:solidFill>
                      <a:ea typeface="微软雅黑" panose="020B0503020204020204" charset="-122"/>
                    </a:rPr>
                    <a:t>缺乏AI算法和健康预警功能，未集成视频监控。</a:t>
                  </a:r>
                  <a:endParaRPr lang="en-US" sz="1400" b="0" i="0" u="none" strike="noStrike">
                    <a:solidFill>
                      <a:srgbClr val="FFFFFF"/>
                    </a:solidFill>
                    <a:ea typeface="微软雅黑" panose="020B0503020204020204" charset="-122"/>
                  </a:endParaRPr>
                </a:p>
              </p:txBody>
            </p:sp>
          </p:grpSp>
          <p:cxnSp>
            <p:nvCxnSpPr>
              <p:cNvPr id="95" name="直接连接符 94" descr="a40f3e03-802f-49cc-a5cd-3361e991d956"/>
              <p:cNvCxnSpPr/>
              <p:nvPr/>
            </p:nvCxnSpPr>
            <p:spPr>
              <a:xfrm>
                <a:off x="901700" y="3365500"/>
                <a:ext cx="2237317" cy="0"/>
              </a:xfrm>
              <a:prstGeom prst="line">
                <a:avLst/>
              </a:prstGeom>
              <a:ln>
                <a:solidFill>
                  <a:schemeClr val="accent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9" name="组合 98" descr="066cf95f-89ac-49c7-9b26-a25619781312"/>
            <p:cNvGrpSpPr/>
            <p:nvPr/>
          </p:nvGrpSpPr>
          <p:grpSpPr>
            <a:xfrm>
              <a:off x="8018111" y="2151289"/>
              <a:ext cx="3002392" cy="3172799"/>
              <a:chOff x="771119" y="2305293"/>
              <a:chExt cx="2493504" cy="3172799"/>
            </a:xfrm>
          </p:grpSpPr>
          <p:grpSp>
            <p:nvGrpSpPr>
              <p:cNvPr id="100" name="组合 99" descr="f5d69329-78c6-4d39-8a6f-19b440a6d44c"/>
              <p:cNvGrpSpPr>
                <a:grpSpLocks noChangeAspect="1"/>
              </p:cNvGrpSpPr>
              <p:nvPr/>
            </p:nvGrpSpPr>
            <p:grpSpPr>
              <a:xfrm>
                <a:off x="771119" y="2305293"/>
                <a:ext cx="2493504" cy="3172799"/>
                <a:chOff x="4389868" y="1751662"/>
                <a:chExt cx="3399560" cy="3728018"/>
              </a:xfrm>
            </p:grpSpPr>
            <p:sp>
              <p:nvSpPr>
                <p:cNvPr id="102" name="矩形: 圆顶角 1" descr="395c6154-f0ba-4fc8-b44d-7e0798061ec8"/>
                <p:cNvSpPr/>
                <p:nvPr/>
              </p:nvSpPr>
              <p:spPr>
                <a:xfrm>
                  <a:off x="4389868" y="1751662"/>
                  <a:ext cx="3399560" cy="3728018"/>
                </a:xfrm>
                <a:prstGeom prst="snip1Rect">
                  <a:avLst/>
                </a:prstGeom>
                <a:gradFill flip="none" rotWithShape="1">
                  <a:gsLst>
                    <a:gs pos="0">
                      <a:schemeClr val="accent1">
                        <a:alpha val="0"/>
                      </a:schemeClr>
                    </a:gs>
                    <a:gs pos="100000">
                      <a:schemeClr val="accent1">
                        <a:alpha val="34000"/>
                      </a:schemeClr>
                    </a:gs>
                  </a:gsLst>
                  <a:lin ang="16200000" scaled="1"/>
                  <a:tileRect/>
                </a:gradFill>
                <a:ln>
                  <a:noFill/>
                </a:ln>
                <a:effectLst>
                  <a:outerShdw blurRad="266700" dist="50800" dir="2400000" sx="98000" sy="98000" algn="ctr" rotWithShape="0">
                    <a:schemeClr val="accent1">
                      <a:alpha val="29000"/>
                    </a:schemeClr>
                  </a:outerShdw>
                </a:effectLst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</a:p>
              </p:txBody>
            </p:sp>
            <p:sp>
              <p:nvSpPr>
                <p:cNvPr id="103" name="Bullet3" descr="a5b750aa-4c4f-485e-817d-d28986479efc"/>
                <p:cNvSpPr txBox="1"/>
                <p:nvPr/>
              </p:nvSpPr>
              <p:spPr>
                <a:xfrm>
                  <a:off x="4553745" y="2045991"/>
                  <a:ext cx="3071818" cy="76002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b" anchorCtr="0">
                  <a:normAutofit/>
                </a:bodyPr>
                <a:lstStyle/>
                <a:p>
                  <a:pPr algn="l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1600" b="1" i="0" u="none" strike="noStrike">
                      <a:solidFill>
                        <a:srgbClr val="FFFFFF"/>
                      </a:solidFill>
                      <a:ea typeface="微软雅黑" panose="020B0503020204020204" charset="-122"/>
                    </a:rPr>
                    <a:t>解决方法</a:t>
                  </a:r>
                  <a:endParaRPr lang="en-US" sz="1600" b="1" i="0" u="none" strike="noStrike">
                    <a:solidFill>
                      <a:srgbClr val="FFFFFF"/>
                    </a:solidFill>
                    <a:ea typeface="微软雅黑" panose="020B0503020204020204" charset="-122"/>
                  </a:endParaRPr>
                </a:p>
              </p:txBody>
            </p:sp>
            <p:sp>
              <p:nvSpPr>
                <p:cNvPr id="104" name="Text3" descr="55363c7f-0eb7-4fd7-bbb2-55c29b2d8c6b"/>
                <p:cNvSpPr txBox="1"/>
                <p:nvPr/>
              </p:nvSpPr>
              <p:spPr>
                <a:xfrm>
                  <a:off x="4553745" y="3215266"/>
                  <a:ext cx="3071818" cy="2047356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 lIns="91440" tIns="45720" rIns="91440" bIns="45720" anchor="t" anchorCtr="0">
                  <a:normAutofit/>
                </a:bodyPr>
                <a:lstStyle/>
                <a:p>
                  <a:pPr algn="l">
                    <a:lnSpc>
                      <a:spcPct val="120000"/>
                    </a:lnSpc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1400" b="0" i="0" u="none" strike="noStrike">
                      <a:solidFill>
                        <a:srgbClr val="FFFFFF"/>
                      </a:solidFill>
                      <a:ea typeface="微软雅黑" panose="020B0503020204020204" charset="-122"/>
                    </a:rPr>
                    <a:t>替换传感器、增加稳压模块，引入AI算法等。</a:t>
                  </a:r>
                  <a:endParaRPr lang="en-US" sz="1400" b="0" i="0" u="none" strike="noStrike">
                    <a:solidFill>
                      <a:srgbClr val="FFFFFF"/>
                    </a:solidFill>
                    <a:ea typeface="微软雅黑" panose="020B0503020204020204" charset="-122"/>
                  </a:endParaRPr>
                </a:p>
              </p:txBody>
            </p:sp>
          </p:grpSp>
          <p:cxnSp>
            <p:nvCxnSpPr>
              <p:cNvPr id="101" name="直接连接符 100" descr="69801325-bb58-4b84-9c25-8e6d28527c8c"/>
              <p:cNvCxnSpPr/>
              <p:nvPr/>
            </p:nvCxnSpPr>
            <p:spPr>
              <a:xfrm>
                <a:off x="901700" y="3365500"/>
                <a:ext cx="2237317" cy="0"/>
              </a:xfrm>
              <a:prstGeom prst="line">
                <a:avLst/>
              </a:prstGeom>
              <a:ln>
                <a:solidFill>
                  <a:schemeClr val="accent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 descr="c457d627-0631-46a1-ad03-43a5c56451f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sz="4400" b="1" i="0" u="none">
                <a:ea typeface="微软雅黑" panose="020B0503020204020204" charset="-122"/>
              </a:rPr>
              <a:t>经费预算</a:t>
            </a:r>
            <a:endParaRPr lang="en-US" sz="4400" b="1" i="0" u="none">
              <a:ea typeface="微软雅黑" panose="020B0503020204020204" charset="-122"/>
            </a:endParaRPr>
          </a:p>
        </p:txBody>
      </p:sp>
      <p:sp>
        <p:nvSpPr>
          <p:cNvPr id="25" name="文本占位符 24" descr="fc0bb754-d335-426a-a244-0b8287183cd2"/>
          <p:cNvSpPr>
            <a:spLocks noGrp="1"/>
          </p:cNvSpPr>
          <p:nvPr>
            <p:ph type="body" sz="quarter" idx="1" hasCustomPrompt="1"/>
          </p:nvPr>
        </p:nvSpPr>
        <p:spPr/>
        <p:txBody>
          <a:bodyPr/>
          <a:lstStyle/>
          <a:p>
            <a:pPr algn="ctr">
              <a:lnSpc>
                <a:spcPct val="120000"/>
              </a:lnSpc>
              <a:spcBef>
                <a:spcPts val="1000"/>
              </a:spcBef>
            </a:pPr>
            <a:r>
              <a:rPr lang="en-US" sz="2000" b="0" i="0" u="none">
                <a:solidFill>
                  <a:srgbClr val="1E9AE6"/>
                </a:solidFill>
                <a:ea typeface="微软雅黑" panose="020B0503020204020204" charset="-122"/>
              </a:rPr>
              <a:t>展示项目的资金分配计划</a:t>
            </a:r>
            <a:endParaRPr lang="en-US" sz="2000" b="0" i="0" u="none">
              <a:solidFill>
                <a:srgbClr val="1E9AE6"/>
              </a:solidFill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descr="d558ddf7-d57d-4ba0-8f65-80da2e94ece7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en-US" sz="2800" b="1" i="0" u="none">
                <a:solidFill>
                  <a:srgbClr val="FFFFFF"/>
                </a:solidFill>
                <a:ea typeface="微软雅黑" panose="020B0503020204020204" charset="-122"/>
              </a:rPr>
              <a:t>经费预算总额</a:t>
            </a:r>
            <a:endParaRPr lang="en-US" sz="2800" b="1" i="0" u="none">
              <a:solidFill>
                <a:srgbClr val="FFFFFF"/>
              </a:solidFill>
              <a:ea typeface="微软雅黑" panose="020B0503020204020204" charset="-122"/>
            </a:endParaRPr>
          </a:p>
        </p:txBody>
      </p:sp>
      <p:grpSp>
        <p:nvGrpSpPr>
          <p:cNvPr id="6" name="56f47863-dbde-44fd-afff-5a3353949883.source.2.zh-Hans.pptx" descr="052ea44f-3e16-439c-83d0-1e32a27279da"/>
          <p:cNvGrpSpPr/>
          <p:nvPr/>
        </p:nvGrpSpPr>
        <p:grpSpPr>
          <a:xfrm>
            <a:off x="660400" y="1866029"/>
            <a:ext cx="10858500" cy="3249572"/>
            <a:chOff x="660400" y="1866029"/>
            <a:chExt cx="10858500" cy="3249572"/>
          </a:xfrm>
        </p:grpSpPr>
        <p:sp>
          <p:nvSpPr>
            <p:cNvPr id="22" name="Title" descr="13889b67-80ad-47a0-8edb-06d089a87289"/>
            <p:cNvSpPr/>
            <p:nvPr/>
          </p:nvSpPr>
          <p:spPr>
            <a:xfrm>
              <a:off x="660400" y="1866029"/>
              <a:ext cx="3249572" cy="3249572"/>
            </a:xfrm>
            <a:prstGeom prst="ellipse">
              <a:avLst/>
            </a:prstGeom>
            <a:gradFill>
              <a:gsLst>
                <a:gs pos="0">
                  <a:schemeClr val="accent1">
                    <a:alpha val="15000"/>
                  </a:schemeClr>
                </a:gs>
                <a:gs pos="100000">
                  <a:schemeClr val="bg1"/>
                </a:gs>
              </a:gsLst>
              <a:lin ang="5400000" scaled="0"/>
            </a:gradFill>
            <a:ln w="63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/>
            </a:bodyPr>
            <a:lstStyle/>
            <a:p>
              <a:pPr algn="l">
                <a:lnSpc>
                  <a:spcPct val="120000"/>
                </a:lnSpc>
              </a:pPr>
              <a:r>
                <a:rPr lang="en-US" sz="2400" b="1" i="0" u="none">
                  <a:solidFill>
                    <a:srgbClr val="FFFFFF"/>
                  </a:solidFill>
                  <a:ea typeface="微软雅黑" panose="020B0503020204020204" charset="-122"/>
                </a:rPr>
                <a:t>项目总体资金需求</a:t>
              </a:r>
              <a:endParaRPr lang="en-US" sz="2400" b="1" i="0" u="none">
                <a:solidFill>
                  <a:srgbClr val="FFFFFF"/>
                </a:solidFill>
                <a:ea typeface="微软雅黑" panose="020B0503020204020204" charset="-122"/>
              </a:endParaRPr>
            </a:p>
          </p:txBody>
        </p:sp>
        <p:grpSp>
          <p:nvGrpSpPr>
            <p:cNvPr id="3" name="组合 2" descr="1aa59c01-f2e7-4385-b381-cacbc01bb48e"/>
            <p:cNvGrpSpPr/>
            <p:nvPr/>
          </p:nvGrpSpPr>
          <p:grpSpPr>
            <a:xfrm>
              <a:off x="3909972" y="2024154"/>
              <a:ext cx="7608928" cy="1466661"/>
              <a:chOff x="3909972" y="2024154"/>
              <a:chExt cx="7608928" cy="1466661"/>
            </a:xfrm>
          </p:grpSpPr>
          <p:cxnSp>
            <p:nvCxnSpPr>
              <p:cNvPr id="15" name="Linee1" descr="e40ac922-5ff1-4812-8b02-dbe84497ca7c"/>
              <p:cNvCxnSpPr>
                <a:stCxn id="32" idx="3"/>
                <a:endCxn id="34" idx="1"/>
              </p:cNvCxnSpPr>
              <p:nvPr/>
            </p:nvCxnSpPr>
            <p:spPr>
              <a:xfrm>
                <a:off x="6504924" y="2391354"/>
                <a:ext cx="319930" cy="0"/>
              </a:xfrm>
              <a:prstGeom prst="straightConnector1">
                <a:avLst/>
              </a:prstGeom>
              <a:ln w="6350">
                <a:solidFill>
                  <a:schemeClr val="tx2">
                    <a:alpha val="50000"/>
                  </a:schemeClr>
                </a:solidFill>
                <a:bevel/>
                <a:tailEnd type="triangle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8" name="Line1" descr="c1a591a6-5e6d-43b6-8921-72d26134a680"/>
              <p:cNvCxnSpPr>
                <a:stCxn id="22" idx="6"/>
                <a:endCxn id="32" idx="1"/>
              </p:cNvCxnSpPr>
              <p:nvPr/>
            </p:nvCxnSpPr>
            <p:spPr>
              <a:xfrm flipV="1">
                <a:off x="3909972" y="2391354"/>
                <a:ext cx="460643" cy="1099461"/>
              </a:xfrm>
              <a:prstGeom prst="bentConnector3">
                <a:avLst/>
              </a:prstGeom>
              <a:noFill/>
              <a:ln w="6350">
                <a:solidFill>
                  <a:schemeClr val="tx2">
                    <a:alpha val="50000"/>
                  </a:schemeClr>
                </a:solidFill>
                <a:bevel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32" name="Bullet1" descr="9850b906-333c-4b12-91e2-520724b63d68"/>
              <p:cNvSpPr/>
              <p:nvPr/>
            </p:nvSpPr>
            <p:spPr>
              <a:xfrm>
                <a:off x="4370615" y="2024351"/>
                <a:ext cx="2134309" cy="734006"/>
              </a:xfrm>
              <a:prstGeom prst="roundRect">
                <a:avLst>
                  <a:gd name="adj" fmla="val 50000"/>
                </a:avLst>
              </a:prstGeom>
              <a:gradFill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50000">
                    <a:schemeClr val="accent1"/>
                  </a:gs>
                </a:gsLst>
                <a:lin ang="2700000" scaled="0"/>
              </a:gradFill>
            </p:spPr>
            <p:txBody>
              <a:bodyPr wrap="square" lIns="108000" tIns="108000" rIns="108000" bIns="108000" rtlCol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en-US" sz="1600" b="1" i="0" u="none">
                    <a:solidFill>
                      <a:srgbClr val="FFFFFF"/>
                    </a:solidFill>
                    <a:ea typeface="微软雅黑" panose="020B0503020204020204" charset="-122"/>
                  </a:rPr>
                  <a:t>预算经费总额</a:t>
                </a:r>
                <a:endParaRPr lang="en-US" sz="1600" b="1" i="0" u="non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34" name="ComponentBackground1" descr="59e2dc4e-25bf-453e-ac08-4372bf32d3e4"/>
              <p:cNvSpPr/>
              <p:nvPr/>
            </p:nvSpPr>
            <p:spPr>
              <a:xfrm>
                <a:off x="6824854" y="2024154"/>
                <a:ext cx="4694046" cy="7344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6350">
                <a:noFill/>
              </a:ln>
              <a:effectLst>
                <a:outerShdw blurRad="127000" dist="50800" dir="5400000" algn="ctr" rotWithShape="0">
                  <a:schemeClr val="bg2">
                    <a:lumMod val="75000"/>
                    <a:alpha val="15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l">
                  <a:lnSpc>
                    <a:spcPct val="120000"/>
                  </a:lnSpc>
                </a:pPr>
              </a:p>
            </p:txBody>
          </p:sp>
          <p:sp>
            <p:nvSpPr>
              <p:cNvPr id="8" name="Text1" descr="e2785f79-2c8c-4809-9c28-789614454e4d"/>
              <p:cNvSpPr txBox="1"/>
              <p:nvPr/>
            </p:nvSpPr>
            <p:spPr>
              <a:xfrm>
                <a:off x="7678795" y="2156860"/>
                <a:ext cx="3820917" cy="468988"/>
              </a:xfrm>
              <a:prstGeom prst="rect">
                <a:avLst/>
              </a:prstGeom>
              <a:noFill/>
              <a:effectLst/>
            </p:spPr>
            <p:txBody>
              <a:bodyPr wrap="square" lIns="53950" tIns="26975" rIns="53950" bIns="26975" rtlCol="0" anchor="ctr">
                <a:normAutofit/>
              </a:bodyPr>
              <a:lstStyle>
                <a:defPPr>
                  <a:defRPr lang="zh-CN"/>
                </a:defPPr>
                <a:lvl1pPr algn="ctr">
                  <a:defRPr>
                    <a:solidFill>
                      <a:schemeClr val="bg1"/>
                    </a:solidFill>
                    <a:latin typeface="汉仪雅酷黑 55W" panose="020B0504020202020204" pitchFamily="34" charset="-122"/>
                    <a:ea typeface="汉仪雅酷黑 55W" panose="020B0504020202020204" pitchFamily="34" charset="-122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20000"/>
                  </a:lnSpc>
                </a:pPr>
                <a:r>
                  <a:rPr lang="en-US" sz="1200" b="0" i="0" u="none" strike="noStrike">
                    <a:solidFill>
                      <a:srgbClr val="FFFFFF"/>
                    </a:solidFill>
                    <a:latin typeface="微软雅黑" panose="020B0503020204020204" charset="-122"/>
                  </a:rPr>
                  <a:t>200</a:t>
                </a:r>
                <a:r>
                  <a:rPr lang="zh-CN" altLang="en-US" sz="1200" b="0" i="0" u="none" strike="noStrike">
                    <a:solidFill>
                      <a:srgbClr val="FFFFFF"/>
                    </a:solidFill>
                    <a:latin typeface="微软雅黑" panose="020B0503020204020204" charset="-122"/>
                  </a:rPr>
                  <a:t>万</a:t>
                </a:r>
                <a:r>
                  <a:rPr lang="en-US" sz="1200" b="0" i="0" u="none" strike="noStrike">
                    <a:solidFill>
                      <a:srgbClr val="FFFFFF"/>
                    </a:solidFill>
                    <a:latin typeface="微软雅黑" panose="020B0503020204020204" charset="-122"/>
                  </a:rPr>
                  <a:t>元，用于完成项目内容和进度推进。</a:t>
                </a:r>
                <a:endParaRPr lang="en-US" sz="1200" b="0" i="0" u="none" strike="noStrike">
                  <a:solidFill>
                    <a:srgbClr val="FFFFFF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36" name="IconBackground1" descr="ca644330-1031-44d8-b3bb-d362d19fef4c"/>
              <p:cNvSpPr/>
              <p:nvPr/>
            </p:nvSpPr>
            <p:spPr>
              <a:xfrm>
                <a:off x="6922867" y="2088105"/>
                <a:ext cx="606499" cy="606499"/>
              </a:xfrm>
              <a:prstGeom prst="ellipse">
                <a:avLst/>
              </a:prstGeom>
              <a:gradFill flip="none" rotWithShape="1">
                <a:gsLst>
                  <a:gs pos="50000">
                    <a:schemeClr val="accent1"/>
                  </a:gs>
                  <a:gs pos="0">
                    <a:schemeClr val="accent1">
                      <a:lumMod val="60000"/>
                      <a:lumOff val="40000"/>
                    </a:schemeClr>
                  </a:gs>
                </a:gsLst>
                <a:lin ang="2700000" scaled="1"/>
                <a:tileRect/>
              </a:gradFill>
              <a:ln w="76200">
                <a:noFill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>
                  <a:lnSpc>
                    <a:spcPct val="120000"/>
                  </a:lnSpc>
                </a:pPr>
              </a:p>
            </p:txBody>
          </p:sp>
          <p:sp>
            <p:nvSpPr>
              <p:cNvPr id="74" name="Icon1" descr="a6e9be9d-f473-4863-85a4-81a5c3d74afc"/>
              <p:cNvSpPr/>
              <p:nvPr/>
            </p:nvSpPr>
            <p:spPr>
              <a:xfrm>
                <a:off x="7116351" y="2263321"/>
                <a:ext cx="219531" cy="256067"/>
              </a:xfrm>
              <a:custGeom>
                <a:avLst/>
                <a:gdLst>
                  <a:gd name="T0" fmla="*/ 6073 w 8573"/>
                  <a:gd name="T1" fmla="*/ 0 h 10000"/>
                  <a:gd name="T2" fmla="*/ 7840 w 8573"/>
                  <a:gd name="T3" fmla="*/ 521 h 10000"/>
                  <a:gd name="T4" fmla="*/ 8573 w 8573"/>
                  <a:gd name="T5" fmla="*/ 1785 h 10000"/>
                  <a:gd name="T6" fmla="*/ 8573 w 8573"/>
                  <a:gd name="T7" fmla="*/ 6785 h 10000"/>
                  <a:gd name="T8" fmla="*/ 7873 w 8573"/>
                  <a:gd name="T9" fmla="*/ 8024 h 10000"/>
                  <a:gd name="T10" fmla="*/ 6167 w 8573"/>
                  <a:gd name="T11" fmla="*/ 8565 h 10000"/>
                  <a:gd name="T12" fmla="*/ 7356 w 8573"/>
                  <a:gd name="T13" fmla="*/ 9693 h 10000"/>
                  <a:gd name="T14" fmla="*/ 7400 w 8573"/>
                  <a:gd name="T15" fmla="*/ 9888 h 10000"/>
                  <a:gd name="T16" fmla="*/ 7232 w 8573"/>
                  <a:gd name="T17" fmla="*/ 10000 h 10000"/>
                  <a:gd name="T18" fmla="*/ 1341 w 8573"/>
                  <a:gd name="T19" fmla="*/ 10000 h 10000"/>
                  <a:gd name="T20" fmla="*/ 1173 w 8573"/>
                  <a:gd name="T21" fmla="*/ 9888 h 10000"/>
                  <a:gd name="T22" fmla="*/ 1217 w 8573"/>
                  <a:gd name="T23" fmla="*/ 9693 h 10000"/>
                  <a:gd name="T24" fmla="*/ 2406 w 8573"/>
                  <a:gd name="T25" fmla="*/ 8565 h 10000"/>
                  <a:gd name="T26" fmla="*/ 700 w 8573"/>
                  <a:gd name="T27" fmla="*/ 8024 h 10000"/>
                  <a:gd name="T28" fmla="*/ 0 w 8573"/>
                  <a:gd name="T29" fmla="*/ 6785 h 10000"/>
                  <a:gd name="T30" fmla="*/ 0 w 8573"/>
                  <a:gd name="T31" fmla="*/ 1786 h 10000"/>
                  <a:gd name="T32" fmla="*/ 733 w 8573"/>
                  <a:gd name="T33" fmla="*/ 523 h 10000"/>
                  <a:gd name="T34" fmla="*/ 2500 w 8573"/>
                  <a:gd name="T35" fmla="*/ 1 h 10000"/>
                  <a:gd name="T36" fmla="*/ 6073 w 8573"/>
                  <a:gd name="T37" fmla="*/ 0 h 10000"/>
                  <a:gd name="T38" fmla="*/ 7501 w 8573"/>
                  <a:gd name="T39" fmla="*/ 4286 h 10000"/>
                  <a:gd name="T40" fmla="*/ 7501 w 8573"/>
                  <a:gd name="T41" fmla="*/ 1429 h 10000"/>
                  <a:gd name="T42" fmla="*/ 1073 w 8573"/>
                  <a:gd name="T43" fmla="*/ 1429 h 10000"/>
                  <a:gd name="T44" fmla="*/ 1073 w 8573"/>
                  <a:gd name="T45" fmla="*/ 4285 h 10000"/>
                  <a:gd name="T46" fmla="*/ 7501 w 8573"/>
                  <a:gd name="T47" fmla="*/ 4286 h 10000"/>
                  <a:gd name="T48" fmla="*/ 3528 w 8573"/>
                  <a:gd name="T49" fmla="*/ 7188 h 10000"/>
                  <a:gd name="T50" fmla="*/ 4287 w 8573"/>
                  <a:gd name="T51" fmla="*/ 7500 h 10000"/>
                  <a:gd name="T52" fmla="*/ 5046 w 8573"/>
                  <a:gd name="T53" fmla="*/ 7188 h 10000"/>
                  <a:gd name="T54" fmla="*/ 5358 w 8573"/>
                  <a:gd name="T55" fmla="*/ 6429 h 10000"/>
                  <a:gd name="T56" fmla="*/ 5046 w 8573"/>
                  <a:gd name="T57" fmla="*/ 5670 h 10000"/>
                  <a:gd name="T58" fmla="*/ 4287 w 8573"/>
                  <a:gd name="T59" fmla="*/ 5357 h 10000"/>
                  <a:gd name="T60" fmla="*/ 3528 w 8573"/>
                  <a:gd name="T61" fmla="*/ 5670 h 10000"/>
                  <a:gd name="T62" fmla="*/ 3216 w 8573"/>
                  <a:gd name="T63" fmla="*/ 6429 h 10000"/>
                  <a:gd name="T64" fmla="*/ 3528 w 8573"/>
                  <a:gd name="T65" fmla="*/ 7188 h 100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573" h="10000">
                    <a:moveTo>
                      <a:pt x="6073" y="0"/>
                    </a:moveTo>
                    <a:cubicBezTo>
                      <a:pt x="6761" y="0"/>
                      <a:pt x="7351" y="174"/>
                      <a:pt x="7840" y="521"/>
                    </a:cubicBezTo>
                    <a:cubicBezTo>
                      <a:pt x="8330" y="869"/>
                      <a:pt x="8573" y="1290"/>
                      <a:pt x="8573" y="1785"/>
                    </a:cubicBezTo>
                    <a:lnTo>
                      <a:pt x="8573" y="6785"/>
                    </a:lnTo>
                    <a:cubicBezTo>
                      <a:pt x="8573" y="7269"/>
                      <a:pt x="8340" y="7682"/>
                      <a:pt x="7873" y="8024"/>
                    </a:cubicBezTo>
                    <a:cubicBezTo>
                      <a:pt x="7406" y="8366"/>
                      <a:pt x="6838" y="8545"/>
                      <a:pt x="6167" y="8565"/>
                    </a:cubicBezTo>
                    <a:lnTo>
                      <a:pt x="7356" y="9693"/>
                    </a:lnTo>
                    <a:cubicBezTo>
                      <a:pt x="7416" y="9749"/>
                      <a:pt x="7430" y="9813"/>
                      <a:pt x="7400" y="9888"/>
                    </a:cubicBezTo>
                    <a:cubicBezTo>
                      <a:pt x="7370" y="9961"/>
                      <a:pt x="7313" y="10000"/>
                      <a:pt x="7232" y="10000"/>
                    </a:cubicBezTo>
                    <a:lnTo>
                      <a:pt x="1341" y="10000"/>
                    </a:lnTo>
                    <a:cubicBezTo>
                      <a:pt x="1258" y="10000"/>
                      <a:pt x="1203" y="9961"/>
                      <a:pt x="1173" y="9888"/>
                    </a:cubicBezTo>
                    <a:cubicBezTo>
                      <a:pt x="1143" y="9814"/>
                      <a:pt x="1158" y="9749"/>
                      <a:pt x="1217" y="9693"/>
                    </a:cubicBezTo>
                    <a:lnTo>
                      <a:pt x="2406" y="8565"/>
                    </a:lnTo>
                    <a:cubicBezTo>
                      <a:pt x="1735" y="8546"/>
                      <a:pt x="1168" y="8366"/>
                      <a:pt x="700" y="8024"/>
                    </a:cubicBezTo>
                    <a:cubicBezTo>
                      <a:pt x="232" y="7681"/>
                      <a:pt x="0" y="7270"/>
                      <a:pt x="0" y="6785"/>
                    </a:cubicBezTo>
                    <a:lnTo>
                      <a:pt x="0" y="1786"/>
                    </a:lnTo>
                    <a:cubicBezTo>
                      <a:pt x="0" y="1291"/>
                      <a:pt x="243" y="870"/>
                      <a:pt x="733" y="523"/>
                    </a:cubicBezTo>
                    <a:cubicBezTo>
                      <a:pt x="1223" y="175"/>
                      <a:pt x="1811" y="1"/>
                      <a:pt x="2500" y="1"/>
                    </a:cubicBezTo>
                    <a:lnTo>
                      <a:pt x="6073" y="0"/>
                    </a:lnTo>
                    <a:close/>
                    <a:moveTo>
                      <a:pt x="7501" y="4286"/>
                    </a:moveTo>
                    <a:lnTo>
                      <a:pt x="7501" y="1429"/>
                    </a:lnTo>
                    <a:lnTo>
                      <a:pt x="1073" y="1429"/>
                    </a:lnTo>
                    <a:lnTo>
                      <a:pt x="1073" y="4285"/>
                    </a:lnTo>
                    <a:lnTo>
                      <a:pt x="7501" y="4286"/>
                    </a:lnTo>
                    <a:close/>
                    <a:moveTo>
                      <a:pt x="3528" y="7188"/>
                    </a:moveTo>
                    <a:cubicBezTo>
                      <a:pt x="3736" y="7396"/>
                      <a:pt x="3990" y="7500"/>
                      <a:pt x="4287" y="7500"/>
                    </a:cubicBezTo>
                    <a:cubicBezTo>
                      <a:pt x="4584" y="7500"/>
                      <a:pt x="4837" y="7395"/>
                      <a:pt x="5046" y="7188"/>
                    </a:cubicBezTo>
                    <a:cubicBezTo>
                      <a:pt x="5253" y="6980"/>
                      <a:pt x="5358" y="6726"/>
                      <a:pt x="5358" y="6429"/>
                    </a:cubicBezTo>
                    <a:cubicBezTo>
                      <a:pt x="5358" y="6131"/>
                      <a:pt x="5253" y="5879"/>
                      <a:pt x="5046" y="5670"/>
                    </a:cubicBezTo>
                    <a:cubicBezTo>
                      <a:pt x="4837" y="5462"/>
                      <a:pt x="4585" y="5357"/>
                      <a:pt x="4287" y="5357"/>
                    </a:cubicBezTo>
                    <a:cubicBezTo>
                      <a:pt x="3989" y="5357"/>
                      <a:pt x="3737" y="5462"/>
                      <a:pt x="3528" y="5670"/>
                    </a:cubicBezTo>
                    <a:cubicBezTo>
                      <a:pt x="3320" y="5879"/>
                      <a:pt x="3216" y="6131"/>
                      <a:pt x="3216" y="6429"/>
                    </a:cubicBezTo>
                    <a:cubicBezTo>
                      <a:pt x="3216" y="6726"/>
                      <a:pt x="3320" y="6980"/>
                      <a:pt x="3528" y="718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</a:p>
            </p:txBody>
          </p:sp>
        </p:grpSp>
        <p:grpSp>
          <p:nvGrpSpPr>
            <p:cNvPr id="4" name="组合 3" descr="d3b6c6f1-3e04-484a-9b49-99b21889396d"/>
            <p:cNvGrpSpPr/>
            <p:nvPr/>
          </p:nvGrpSpPr>
          <p:grpSpPr>
            <a:xfrm>
              <a:off x="3909972" y="3490815"/>
              <a:ext cx="7608928" cy="1466464"/>
              <a:chOff x="3909972" y="3490815"/>
              <a:chExt cx="7608928" cy="1466464"/>
            </a:xfrm>
          </p:grpSpPr>
          <p:sp>
            <p:nvSpPr>
              <p:cNvPr id="17" name="ComponentBackground2" descr="79949384-c696-449d-84c2-6f2bffbc52f7"/>
              <p:cNvSpPr/>
              <p:nvPr/>
            </p:nvSpPr>
            <p:spPr>
              <a:xfrm>
                <a:off x="6824854" y="4222879"/>
                <a:ext cx="4694046" cy="734400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6350">
                <a:noFill/>
              </a:ln>
              <a:effectLst>
                <a:outerShdw blurRad="127000" dist="50800" dir="5400000" algn="ctr" rotWithShape="0">
                  <a:schemeClr val="bg2">
                    <a:lumMod val="75000"/>
                    <a:alpha val="15000"/>
                  </a:scheme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l">
                  <a:lnSpc>
                    <a:spcPct val="120000"/>
                  </a:lnSpc>
                </a:pPr>
              </a:p>
            </p:txBody>
          </p:sp>
          <p:cxnSp>
            <p:nvCxnSpPr>
              <p:cNvPr id="14" name="Linee2" descr="0a72ec8c-a97b-4311-99e1-e0333c1d38cf"/>
              <p:cNvCxnSpPr>
                <a:stCxn id="45" idx="3"/>
                <a:endCxn id="17" idx="1"/>
              </p:cNvCxnSpPr>
              <p:nvPr/>
            </p:nvCxnSpPr>
            <p:spPr>
              <a:xfrm flipV="1">
                <a:off x="6504924" y="4590079"/>
                <a:ext cx="319930" cy="197"/>
              </a:xfrm>
              <a:prstGeom prst="straightConnector1">
                <a:avLst/>
              </a:prstGeom>
              <a:noFill/>
              <a:ln w="6350">
                <a:solidFill>
                  <a:schemeClr val="tx2">
                    <a:alpha val="50000"/>
                  </a:schemeClr>
                </a:solidFill>
                <a:bevel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99" name="Line2" descr="7b3e94b9-682d-4ef5-a872-05d636649167"/>
              <p:cNvCxnSpPr>
                <a:stCxn id="22" idx="6"/>
                <a:endCxn id="45" idx="1"/>
              </p:cNvCxnSpPr>
              <p:nvPr/>
            </p:nvCxnSpPr>
            <p:spPr>
              <a:xfrm>
                <a:off x="3909972" y="3490815"/>
                <a:ext cx="460643" cy="1099461"/>
              </a:xfrm>
              <a:prstGeom prst="bentConnector3">
                <a:avLst/>
              </a:prstGeom>
              <a:noFill/>
              <a:ln w="6350">
                <a:solidFill>
                  <a:schemeClr val="tx2">
                    <a:alpha val="50000"/>
                  </a:schemeClr>
                </a:solidFill>
                <a:bevel/>
                <a:tail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47" name="Text2" descr="8a816eba-2e83-4167-8586-bd8bb61bb6f7"/>
              <p:cNvSpPr txBox="1"/>
              <p:nvPr/>
            </p:nvSpPr>
            <p:spPr>
              <a:xfrm>
                <a:off x="7678795" y="4355782"/>
                <a:ext cx="3820917" cy="468988"/>
              </a:xfrm>
              <a:prstGeom prst="rect">
                <a:avLst/>
              </a:prstGeom>
              <a:noFill/>
              <a:effectLst/>
            </p:spPr>
            <p:txBody>
              <a:bodyPr wrap="square" lIns="53950" tIns="26975" rIns="53950" bIns="26975" rtlCol="0" anchor="ctr">
                <a:normAutofit/>
              </a:bodyPr>
              <a:lstStyle>
                <a:defPPr>
                  <a:defRPr lang="zh-CN"/>
                </a:defPPr>
                <a:lvl1pPr algn="ctr">
                  <a:defRPr>
                    <a:solidFill>
                      <a:schemeClr val="bg1"/>
                    </a:solidFill>
                    <a:latin typeface="汉仪雅酷黑 55W" panose="020B0504020202020204" pitchFamily="34" charset="-122"/>
                    <a:ea typeface="汉仪雅酷黑 55W" panose="020B0504020202020204" pitchFamily="34" charset="-122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30000"/>
                  </a:lnSpc>
                </a:pPr>
                <a:r>
                  <a:rPr lang="en-US" sz="1200" b="0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前半阶段100</a:t>
                </a:r>
                <a:r>
                  <a:rPr lang="zh-CN" altLang="en-US" sz="1200" b="0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万</a:t>
                </a:r>
                <a:r>
                  <a:rPr lang="en-US" sz="1200" b="0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元，后半阶段100</a:t>
                </a:r>
                <a:r>
                  <a:rPr lang="zh-CN" altLang="en-US" sz="1200" b="0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万</a:t>
                </a:r>
                <a:r>
                  <a:rPr lang="en-US" sz="1200" b="0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元。</a:t>
                </a:r>
                <a:endParaRPr lang="en-US" sz="1200" b="0" i="0" u="none" strike="noStrik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49" name="IconBackground2" descr="d8b515ab-2691-4dfc-a70c-2a26f06e06f5"/>
              <p:cNvSpPr/>
              <p:nvPr/>
            </p:nvSpPr>
            <p:spPr>
              <a:xfrm>
                <a:off x="6969588" y="4287027"/>
                <a:ext cx="606499" cy="606499"/>
              </a:xfrm>
              <a:prstGeom prst="ellipse">
                <a:avLst/>
              </a:prstGeom>
              <a:gradFill flip="none" rotWithShape="1">
                <a:gsLst>
                  <a:gs pos="0">
                    <a:schemeClr val="dk2">
                      <a:lumMod val="60000"/>
                      <a:lumOff val="40000"/>
                    </a:schemeClr>
                  </a:gs>
                  <a:gs pos="50000">
                    <a:schemeClr val="dk2">
                      <a:lumMod val="100000"/>
                    </a:schemeClr>
                  </a:gs>
                </a:gsLst>
                <a:lin ang="2700000" scaled="0"/>
                <a:tileRect/>
              </a:gradFill>
            </p:spPr>
            <p:txBody>
              <a:bodyPr wrap="square" lIns="108000" tIns="108000" rIns="108000" bIns="108000" rtlCol="0" anchor="ctr" anchorCtr="0">
                <a:normAutofit fontScale="77500" lnSpcReduction="20000"/>
              </a:bodyPr>
              <a:lstStyle/>
              <a:p>
                <a:pPr algn="ctr">
                  <a:lnSpc>
                    <a:spcPct val="96000"/>
                  </a:lnSpc>
                </a:pPr>
              </a:p>
            </p:txBody>
          </p:sp>
          <p:sp>
            <p:nvSpPr>
              <p:cNvPr id="45" name="Bullet2" descr="7df8d8c6-1e95-49b4-9938-ac1db8448c49"/>
              <p:cNvSpPr/>
              <p:nvPr/>
            </p:nvSpPr>
            <p:spPr>
              <a:xfrm>
                <a:off x="4370615" y="4223273"/>
                <a:ext cx="2134309" cy="734006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dk2">
                      <a:lumMod val="60000"/>
                      <a:lumOff val="40000"/>
                    </a:schemeClr>
                  </a:gs>
                  <a:gs pos="50000">
                    <a:schemeClr val="dk2">
                      <a:lumMod val="100000"/>
                    </a:schemeClr>
                  </a:gs>
                </a:gsLst>
                <a:lin ang="2700000" scaled="0"/>
                <a:tileRect/>
              </a:gradFill>
            </p:spPr>
            <p:txBody>
              <a:bodyPr wrap="square" lIns="108000" tIns="108000" rIns="108000" bIns="108000" rtlCol="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en-US" sz="1600" b="1" i="0" u="none">
                    <a:solidFill>
                      <a:srgbClr val="FFFFFF"/>
                    </a:solidFill>
                    <a:ea typeface="微软雅黑" panose="020B0503020204020204" charset="-122"/>
                  </a:rPr>
                  <a:t>阶段下达经费计划</a:t>
                </a:r>
                <a:endParaRPr lang="en-US" sz="1600" b="1" i="0" u="non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71" name="Icon2" descr="49c05464-9ce4-4dd7-bffc-315d183f3a08"/>
              <p:cNvSpPr/>
              <p:nvPr/>
            </p:nvSpPr>
            <p:spPr>
              <a:xfrm>
                <a:off x="7144804" y="4479310"/>
                <a:ext cx="256067" cy="221932"/>
              </a:xfrm>
              <a:custGeom>
                <a:avLst/>
                <a:gdLst>
                  <a:gd name="T0" fmla="*/ 8666 w 10000"/>
                  <a:gd name="T1" fmla="*/ 1334 h 8668"/>
                  <a:gd name="T2" fmla="*/ 9609 w 10000"/>
                  <a:gd name="T3" fmla="*/ 1725 h 8668"/>
                  <a:gd name="T4" fmla="*/ 10000 w 10000"/>
                  <a:gd name="T5" fmla="*/ 2668 h 8668"/>
                  <a:gd name="T6" fmla="*/ 10000 w 10000"/>
                  <a:gd name="T7" fmla="*/ 7334 h 8668"/>
                  <a:gd name="T8" fmla="*/ 9609 w 10000"/>
                  <a:gd name="T9" fmla="*/ 8277 h 8668"/>
                  <a:gd name="T10" fmla="*/ 8666 w 10000"/>
                  <a:gd name="T11" fmla="*/ 8668 h 8668"/>
                  <a:gd name="T12" fmla="*/ 1334 w 10000"/>
                  <a:gd name="T13" fmla="*/ 8668 h 8668"/>
                  <a:gd name="T14" fmla="*/ 391 w 10000"/>
                  <a:gd name="T15" fmla="*/ 8277 h 8668"/>
                  <a:gd name="T16" fmla="*/ 0 w 10000"/>
                  <a:gd name="T17" fmla="*/ 7334 h 8668"/>
                  <a:gd name="T18" fmla="*/ 0 w 10000"/>
                  <a:gd name="T19" fmla="*/ 2667 h 8668"/>
                  <a:gd name="T20" fmla="*/ 391 w 10000"/>
                  <a:gd name="T21" fmla="*/ 1724 h 8668"/>
                  <a:gd name="T22" fmla="*/ 1334 w 10000"/>
                  <a:gd name="T23" fmla="*/ 1333 h 8668"/>
                  <a:gd name="T24" fmla="*/ 2501 w 10000"/>
                  <a:gd name="T25" fmla="*/ 1333 h 8668"/>
                  <a:gd name="T26" fmla="*/ 2766 w 10000"/>
                  <a:gd name="T27" fmla="*/ 625 h 8668"/>
                  <a:gd name="T28" fmla="*/ 3129 w 10000"/>
                  <a:gd name="T29" fmla="*/ 185 h 8668"/>
                  <a:gd name="T30" fmla="*/ 3668 w 10000"/>
                  <a:gd name="T31" fmla="*/ 0 h 8668"/>
                  <a:gd name="T32" fmla="*/ 6334 w 10000"/>
                  <a:gd name="T33" fmla="*/ 0 h 8668"/>
                  <a:gd name="T34" fmla="*/ 6873 w 10000"/>
                  <a:gd name="T35" fmla="*/ 185 h 8668"/>
                  <a:gd name="T36" fmla="*/ 7235 w 10000"/>
                  <a:gd name="T37" fmla="*/ 625 h 8668"/>
                  <a:gd name="T38" fmla="*/ 7500 w 10000"/>
                  <a:gd name="T39" fmla="*/ 1333 h 8668"/>
                  <a:gd name="T40" fmla="*/ 8669 w 10000"/>
                  <a:gd name="T41" fmla="*/ 1333 h 8668"/>
                  <a:gd name="T42" fmla="*/ 8669 w 10000"/>
                  <a:gd name="T43" fmla="*/ 1334 h 8668"/>
                  <a:gd name="T44" fmla="*/ 8666 w 10000"/>
                  <a:gd name="T45" fmla="*/ 1334 h 8668"/>
                  <a:gd name="T46" fmla="*/ 3353 w 10000"/>
                  <a:gd name="T47" fmla="*/ 6648 h 8668"/>
                  <a:gd name="T48" fmla="*/ 5000 w 10000"/>
                  <a:gd name="T49" fmla="*/ 7333 h 8668"/>
                  <a:gd name="T50" fmla="*/ 6647 w 10000"/>
                  <a:gd name="T51" fmla="*/ 6648 h 8668"/>
                  <a:gd name="T52" fmla="*/ 7332 w 10000"/>
                  <a:gd name="T53" fmla="*/ 5000 h 8668"/>
                  <a:gd name="T54" fmla="*/ 6647 w 10000"/>
                  <a:gd name="T55" fmla="*/ 3353 h 8668"/>
                  <a:gd name="T56" fmla="*/ 5000 w 10000"/>
                  <a:gd name="T57" fmla="*/ 2668 h 8668"/>
                  <a:gd name="T58" fmla="*/ 3352 w 10000"/>
                  <a:gd name="T59" fmla="*/ 3353 h 8668"/>
                  <a:gd name="T60" fmla="*/ 2667 w 10000"/>
                  <a:gd name="T61" fmla="*/ 5000 h 8668"/>
                  <a:gd name="T62" fmla="*/ 3353 w 10000"/>
                  <a:gd name="T63" fmla="*/ 6648 h 8668"/>
                  <a:gd name="T64" fmla="*/ 3941 w 10000"/>
                  <a:gd name="T65" fmla="*/ 3940 h 8668"/>
                  <a:gd name="T66" fmla="*/ 5000 w 10000"/>
                  <a:gd name="T67" fmla="*/ 3500 h 8668"/>
                  <a:gd name="T68" fmla="*/ 6059 w 10000"/>
                  <a:gd name="T69" fmla="*/ 3940 h 8668"/>
                  <a:gd name="T70" fmla="*/ 6499 w 10000"/>
                  <a:gd name="T71" fmla="*/ 4999 h 8668"/>
                  <a:gd name="T72" fmla="*/ 6059 w 10000"/>
                  <a:gd name="T73" fmla="*/ 6058 h 8668"/>
                  <a:gd name="T74" fmla="*/ 5000 w 10000"/>
                  <a:gd name="T75" fmla="*/ 6498 h 8668"/>
                  <a:gd name="T76" fmla="*/ 3941 w 10000"/>
                  <a:gd name="T77" fmla="*/ 6058 h 8668"/>
                  <a:gd name="T78" fmla="*/ 3501 w 10000"/>
                  <a:gd name="T79" fmla="*/ 4999 h 8668"/>
                  <a:gd name="T80" fmla="*/ 3941 w 10000"/>
                  <a:gd name="T81" fmla="*/ 3940 h 86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0000" h="8668">
                    <a:moveTo>
                      <a:pt x="8666" y="1334"/>
                    </a:moveTo>
                    <a:cubicBezTo>
                      <a:pt x="9034" y="1334"/>
                      <a:pt x="9349" y="1464"/>
                      <a:pt x="9609" y="1725"/>
                    </a:cubicBezTo>
                    <a:cubicBezTo>
                      <a:pt x="9870" y="1987"/>
                      <a:pt x="10000" y="2299"/>
                      <a:pt x="10000" y="2668"/>
                    </a:cubicBezTo>
                    <a:lnTo>
                      <a:pt x="10000" y="7334"/>
                    </a:lnTo>
                    <a:cubicBezTo>
                      <a:pt x="10000" y="7702"/>
                      <a:pt x="9870" y="8017"/>
                      <a:pt x="9609" y="8277"/>
                    </a:cubicBezTo>
                    <a:cubicBezTo>
                      <a:pt x="9348" y="8538"/>
                      <a:pt x="9035" y="8668"/>
                      <a:pt x="8666" y="8668"/>
                    </a:cubicBezTo>
                    <a:lnTo>
                      <a:pt x="1334" y="8668"/>
                    </a:lnTo>
                    <a:cubicBezTo>
                      <a:pt x="966" y="8668"/>
                      <a:pt x="651" y="8538"/>
                      <a:pt x="391" y="8277"/>
                    </a:cubicBezTo>
                    <a:cubicBezTo>
                      <a:pt x="131" y="8015"/>
                      <a:pt x="0" y="7703"/>
                      <a:pt x="0" y="7334"/>
                    </a:cubicBezTo>
                    <a:lnTo>
                      <a:pt x="0" y="2667"/>
                    </a:lnTo>
                    <a:cubicBezTo>
                      <a:pt x="0" y="2299"/>
                      <a:pt x="130" y="1984"/>
                      <a:pt x="391" y="1724"/>
                    </a:cubicBezTo>
                    <a:cubicBezTo>
                      <a:pt x="653" y="1464"/>
                      <a:pt x="965" y="1333"/>
                      <a:pt x="1334" y="1333"/>
                    </a:cubicBezTo>
                    <a:lnTo>
                      <a:pt x="2501" y="1333"/>
                    </a:lnTo>
                    <a:lnTo>
                      <a:pt x="2766" y="625"/>
                    </a:lnTo>
                    <a:cubicBezTo>
                      <a:pt x="2831" y="455"/>
                      <a:pt x="2954" y="308"/>
                      <a:pt x="3129" y="185"/>
                    </a:cubicBezTo>
                    <a:cubicBezTo>
                      <a:pt x="3304" y="63"/>
                      <a:pt x="3484" y="0"/>
                      <a:pt x="3668" y="0"/>
                    </a:cubicBezTo>
                    <a:lnTo>
                      <a:pt x="6334" y="0"/>
                    </a:lnTo>
                    <a:cubicBezTo>
                      <a:pt x="6519" y="0"/>
                      <a:pt x="6698" y="62"/>
                      <a:pt x="6873" y="185"/>
                    </a:cubicBezTo>
                    <a:cubicBezTo>
                      <a:pt x="7048" y="308"/>
                      <a:pt x="7169" y="455"/>
                      <a:pt x="7235" y="625"/>
                    </a:cubicBezTo>
                    <a:lnTo>
                      <a:pt x="7500" y="1333"/>
                    </a:lnTo>
                    <a:lnTo>
                      <a:pt x="8669" y="1333"/>
                    </a:lnTo>
                    <a:lnTo>
                      <a:pt x="8669" y="1334"/>
                    </a:lnTo>
                    <a:lnTo>
                      <a:pt x="8666" y="1334"/>
                    </a:lnTo>
                    <a:close/>
                    <a:moveTo>
                      <a:pt x="3353" y="6648"/>
                    </a:moveTo>
                    <a:cubicBezTo>
                      <a:pt x="3809" y="7104"/>
                      <a:pt x="4359" y="7333"/>
                      <a:pt x="5000" y="7333"/>
                    </a:cubicBezTo>
                    <a:cubicBezTo>
                      <a:pt x="5643" y="7333"/>
                      <a:pt x="6191" y="7104"/>
                      <a:pt x="6647" y="6648"/>
                    </a:cubicBezTo>
                    <a:cubicBezTo>
                      <a:pt x="7104" y="6192"/>
                      <a:pt x="7332" y="5642"/>
                      <a:pt x="7332" y="5000"/>
                    </a:cubicBezTo>
                    <a:cubicBezTo>
                      <a:pt x="7332" y="4358"/>
                      <a:pt x="7104" y="3809"/>
                      <a:pt x="6647" y="3353"/>
                    </a:cubicBezTo>
                    <a:cubicBezTo>
                      <a:pt x="6191" y="2896"/>
                      <a:pt x="5641" y="2668"/>
                      <a:pt x="5000" y="2668"/>
                    </a:cubicBezTo>
                    <a:cubicBezTo>
                      <a:pt x="4359" y="2668"/>
                      <a:pt x="3809" y="2896"/>
                      <a:pt x="3352" y="3353"/>
                    </a:cubicBezTo>
                    <a:cubicBezTo>
                      <a:pt x="2896" y="3809"/>
                      <a:pt x="2667" y="4359"/>
                      <a:pt x="2667" y="5000"/>
                    </a:cubicBezTo>
                    <a:cubicBezTo>
                      <a:pt x="2667" y="5641"/>
                      <a:pt x="2895" y="6191"/>
                      <a:pt x="3353" y="6648"/>
                    </a:cubicBezTo>
                    <a:close/>
                    <a:moveTo>
                      <a:pt x="3941" y="3940"/>
                    </a:moveTo>
                    <a:cubicBezTo>
                      <a:pt x="4235" y="3647"/>
                      <a:pt x="4588" y="3500"/>
                      <a:pt x="5000" y="3500"/>
                    </a:cubicBezTo>
                    <a:cubicBezTo>
                      <a:pt x="5413" y="3500"/>
                      <a:pt x="5766" y="3647"/>
                      <a:pt x="6059" y="3940"/>
                    </a:cubicBezTo>
                    <a:cubicBezTo>
                      <a:pt x="6353" y="4234"/>
                      <a:pt x="6499" y="4587"/>
                      <a:pt x="6499" y="4999"/>
                    </a:cubicBezTo>
                    <a:cubicBezTo>
                      <a:pt x="6499" y="5412"/>
                      <a:pt x="6353" y="5765"/>
                      <a:pt x="6059" y="6058"/>
                    </a:cubicBezTo>
                    <a:cubicBezTo>
                      <a:pt x="5765" y="6352"/>
                      <a:pt x="5413" y="6498"/>
                      <a:pt x="5000" y="6498"/>
                    </a:cubicBezTo>
                    <a:cubicBezTo>
                      <a:pt x="4588" y="6498"/>
                      <a:pt x="4234" y="6352"/>
                      <a:pt x="3941" y="6058"/>
                    </a:cubicBezTo>
                    <a:cubicBezTo>
                      <a:pt x="3648" y="5764"/>
                      <a:pt x="3501" y="5412"/>
                      <a:pt x="3501" y="4999"/>
                    </a:cubicBezTo>
                    <a:cubicBezTo>
                      <a:pt x="3501" y="4587"/>
                      <a:pt x="3648" y="4234"/>
                      <a:pt x="3941" y="394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</a:p>
            </p:txBody>
          </p:sp>
        </p:grpSp>
      </p:grp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descr="d558ddf7-d57d-4ba0-8f65-80da2e94ece7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en-US" sz="2800" b="1" i="0" u="none">
                <a:solidFill>
                  <a:srgbClr val="FFFFFF"/>
                </a:solidFill>
                <a:ea typeface="微软雅黑" panose="020B0503020204020204" charset="-122"/>
              </a:rPr>
              <a:t>业务费</a:t>
            </a:r>
            <a:endParaRPr lang="en-US" sz="2800" b="1" i="0" u="none">
              <a:solidFill>
                <a:srgbClr val="FFFFFF"/>
              </a:solidFill>
              <a:ea typeface="微软雅黑" panose="020B0503020204020204" charset="-122"/>
            </a:endParaRPr>
          </a:p>
        </p:txBody>
      </p:sp>
      <p:grpSp>
        <p:nvGrpSpPr>
          <p:cNvPr id="7" name="9e976759-549c-4ed6-835d-b7094cdc1143.source.5.zh-Hans.pptx" descr="7e449fac-c3ef-4bc7-beba-191ed670bb60"/>
          <p:cNvGrpSpPr/>
          <p:nvPr>
            <p:custDataLst>
              <p:tags r:id="rId1"/>
            </p:custDataLst>
          </p:nvPr>
        </p:nvGrpSpPr>
        <p:grpSpPr>
          <a:xfrm>
            <a:off x="660399" y="1028700"/>
            <a:ext cx="10858500" cy="5105400"/>
            <a:chOff x="660399" y="1028700"/>
            <a:chExt cx="10858500" cy="5105400"/>
          </a:xfrm>
        </p:grpSpPr>
        <p:sp>
          <p:nvSpPr>
            <p:cNvPr id="109" name="椭圆 108" descr="2307604e-3b7c-4acf-b649-aa340b56f3be"/>
            <p:cNvSpPr/>
            <p:nvPr>
              <p:custDataLst>
                <p:tags r:id="rId2"/>
              </p:custDataLst>
            </p:nvPr>
          </p:nvSpPr>
          <p:spPr>
            <a:xfrm>
              <a:off x="3832857" y="1318260"/>
              <a:ext cx="4526288" cy="4526280"/>
            </a:xfrm>
            <a:prstGeom prst="ellipse">
              <a:avLst/>
            </a:prstGeom>
            <a:noFill/>
            <a:ln w="25400" cap="flat">
              <a:solidFill>
                <a:schemeClr val="accent1">
                  <a:alpha val="40000"/>
                </a:schemeClr>
              </a:solidFill>
              <a:prstDash val="sysDot"/>
              <a:miter/>
            </a:ln>
          </p:spPr>
          <p:txBody>
            <a:bodyPr rtlCol="0" anchor="ctr"/>
            <a:lstStyle/>
            <a:p>
              <a:pPr algn="l"/>
            </a:p>
          </p:txBody>
        </p:sp>
        <p:sp>
          <p:nvSpPr>
            <p:cNvPr id="6" name="椭圆 5" descr="9c40e878-11d9-47c3-959b-dab6dccac65a"/>
            <p:cNvSpPr/>
            <p:nvPr>
              <p:custDataLst>
                <p:tags r:id="rId3"/>
              </p:custDataLst>
            </p:nvPr>
          </p:nvSpPr>
          <p:spPr>
            <a:xfrm>
              <a:off x="4399304" y="1884705"/>
              <a:ext cx="3393394" cy="3393390"/>
            </a:xfrm>
            <a:prstGeom prst="ellipse">
              <a:avLst/>
            </a:prstGeom>
            <a:noFill/>
            <a:ln w="25400" cap="flat">
              <a:solidFill>
                <a:schemeClr val="accent1">
                  <a:alpha val="40000"/>
                </a:schemeClr>
              </a:solidFill>
              <a:prstDash val="sysDot"/>
              <a:miter/>
            </a:ln>
          </p:spPr>
          <p:txBody>
            <a:bodyPr rtlCol="0" anchor="ctr"/>
            <a:lstStyle/>
            <a:p>
              <a:pPr algn="l"/>
            </a:p>
          </p:txBody>
        </p:sp>
        <p:sp>
          <p:nvSpPr>
            <p:cNvPr id="3" name="Oval 5_1" descr="41823e5e-7ba1-406f-b40a-b6441ef930ca"/>
            <p:cNvSpPr/>
            <p:nvPr>
              <p:custDataLst>
                <p:tags r:id="rId4"/>
              </p:custDataLst>
            </p:nvPr>
          </p:nvSpPr>
          <p:spPr>
            <a:xfrm>
              <a:off x="4399304" y="1884705"/>
              <a:ext cx="3393394" cy="3393390"/>
            </a:xfrm>
            <a:prstGeom prst="arc">
              <a:avLst>
                <a:gd name="adj1" fmla="val 16330278"/>
                <a:gd name="adj2" fmla="val 21116435"/>
              </a:avLst>
            </a:prstGeom>
            <a:noFill/>
            <a:ln w="190500">
              <a:gradFill>
                <a:gsLst>
                  <a:gs pos="23000">
                    <a:schemeClr val="accent2">
                      <a:lumMod val="60000"/>
                      <a:lumOff val="40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2700000" scaled="0"/>
              </a:gra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4" name="Oval 5_1_1" descr="b47d0498-522e-42d5-81bf-24956a7da4ff"/>
            <p:cNvSpPr/>
            <p:nvPr>
              <p:custDataLst>
                <p:tags r:id="rId5"/>
              </p:custDataLst>
            </p:nvPr>
          </p:nvSpPr>
          <p:spPr>
            <a:xfrm>
              <a:off x="4399304" y="1884705"/>
              <a:ext cx="3393394" cy="3393390"/>
            </a:xfrm>
            <a:prstGeom prst="arc">
              <a:avLst>
                <a:gd name="adj1" fmla="val 1962648"/>
                <a:gd name="adj2" fmla="val 6715678"/>
              </a:avLst>
            </a:prstGeom>
            <a:noFill/>
            <a:ln w="190500">
              <a:gradFill flip="none" rotWithShape="1">
                <a:gsLst>
                  <a:gs pos="23000">
                    <a:schemeClr val="accent2">
                      <a:lumMod val="60000"/>
                      <a:lumOff val="40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10800000" scaled="1"/>
                <a:tileRect/>
              </a:gra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5" name="Oval 5_1_1_1" descr="d2ce4476-d2bd-4352-b6ba-dcde05686cce"/>
            <p:cNvSpPr/>
            <p:nvPr>
              <p:custDataLst>
                <p:tags r:id="rId6"/>
              </p:custDataLst>
            </p:nvPr>
          </p:nvSpPr>
          <p:spPr>
            <a:xfrm>
              <a:off x="4399304" y="1884705"/>
              <a:ext cx="3393394" cy="3393390"/>
            </a:xfrm>
            <a:prstGeom prst="arc">
              <a:avLst>
                <a:gd name="adj1" fmla="val 8802555"/>
                <a:gd name="adj2" fmla="val 13390511"/>
              </a:avLst>
            </a:prstGeom>
            <a:noFill/>
            <a:ln w="190500">
              <a:gradFill flip="none" rotWithShape="1">
                <a:gsLst>
                  <a:gs pos="23000">
                    <a:schemeClr val="accent2">
                      <a:lumMod val="60000"/>
                      <a:lumOff val="40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18900000" scaled="1"/>
                <a:tileRect/>
              </a:gradFill>
            </a:ln>
            <a:effectLst/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8" name="Title" descr="a5ad9ed3-55b3-466d-b26e-835ad56c80b7"/>
            <p:cNvSpPr/>
            <p:nvPr>
              <p:custDataLst>
                <p:tags r:id="rId7"/>
              </p:custDataLst>
            </p:nvPr>
          </p:nvSpPr>
          <p:spPr>
            <a:xfrm>
              <a:off x="4733017" y="2218417"/>
              <a:ext cx="2725969" cy="2725967"/>
            </a:xfrm>
            <a:prstGeom prst="ellipse">
              <a:avLst/>
            </a:prstGeom>
            <a:gradFill flip="none" rotWithShape="1">
              <a:gsLst>
                <a:gs pos="72000">
                  <a:schemeClr val="accent1">
                    <a:alpha val="60000"/>
                  </a:schemeClr>
                </a:gs>
                <a:gs pos="0">
                  <a:schemeClr val="accent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b="1" i="0" u="none">
                  <a:solidFill>
                    <a:srgbClr val="FFFFFF"/>
                  </a:solidFill>
                  <a:ea typeface="微软雅黑" panose="020B0503020204020204" charset="-122"/>
                </a:rPr>
                <a:t>业务相关费用的预算</a:t>
              </a:r>
              <a:endParaRPr lang="en-US" sz="2400" b="1" i="0" u="none">
                <a:solidFill>
                  <a:srgbClr val="FFFFFF"/>
                </a:solidFill>
                <a:ea typeface="微软雅黑" panose="020B0503020204020204" charset="-122"/>
              </a:endParaRPr>
            </a:p>
          </p:txBody>
        </p:sp>
        <p:grpSp>
          <p:nvGrpSpPr>
            <p:cNvPr id="274" name="组合 273" descr="a4d76c8b-5573-405c-9c51-830e15d45538"/>
            <p:cNvGrpSpPr/>
            <p:nvPr/>
          </p:nvGrpSpPr>
          <p:grpSpPr>
            <a:xfrm>
              <a:off x="660399" y="1028700"/>
              <a:ext cx="4440147" cy="1567498"/>
              <a:chOff x="660399" y="1028700"/>
              <a:chExt cx="4440147" cy="1567498"/>
            </a:xfrm>
          </p:grpSpPr>
          <p:sp>
            <p:nvSpPr>
              <p:cNvPr id="21" name="Text1" descr="f297775f-8f0f-41b3-b3ec-08e2492da83c"/>
              <p:cNvSpPr txBox="1"/>
              <p:nvPr>
                <p:custDataLst>
                  <p:tags r:id="rId8"/>
                </p:custDataLst>
              </p:nvPr>
            </p:nvSpPr>
            <p:spPr>
              <a:xfrm flipH="1">
                <a:off x="660399" y="1701306"/>
                <a:ext cx="3795210" cy="894892"/>
              </a:xfrm>
              <a:prstGeom prst="rect">
                <a:avLst/>
              </a:prstGeom>
              <a:noFill/>
            </p:spPr>
            <p:txBody>
              <a:bodyPr wrap="square" anchor="t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en-US" altLang="zh-CN" sz="1200" b="0" i="0" u="none">
                    <a:solidFill>
                      <a:srgbClr val="FFFFFF"/>
                    </a:solidFill>
                    <a:latin typeface="微软雅黑" panose="020B0503020204020204" charset="-122"/>
                  </a:rPr>
                  <a:t>15</a:t>
                </a:r>
                <a:r>
                  <a:rPr lang="zh-CN" altLang="en-US" sz="1200" b="0" i="0" u="none">
                    <a:solidFill>
                      <a:srgbClr val="FFFFFF"/>
                    </a:solidFill>
                    <a:latin typeface="微软雅黑" panose="020B0503020204020204" charset="-122"/>
                  </a:rPr>
                  <a:t>万元。用于购置高精度检测仪器、开展多场景设备性能测试及数据分析软件的采购与运维，保障系统功能的精准性与稳定性。</a:t>
                </a:r>
                <a:endParaRPr lang="zh-CN" altLang="en-US" sz="1200" b="0" i="0" u="none">
                  <a:solidFill>
                    <a:srgbClr val="FFFFFF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22" name="Bullet1" descr="7fd36f9f-6781-4c78-8f49-4c4aa2ea5f8a"/>
              <p:cNvSpPr txBox="1"/>
              <p:nvPr>
                <p:custDataLst>
                  <p:tags r:id="rId9"/>
                </p:custDataLst>
              </p:nvPr>
            </p:nvSpPr>
            <p:spPr>
              <a:xfrm flipH="1">
                <a:off x="660399" y="1028700"/>
                <a:ext cx="3795216" cy="672605"/>
              </a:xfrm>
              <a:prstGeom prst="rect">
                <a:avLst/>
              </a:prstGeom>
              <a:noFill/>
            </p:spPr>
            <p:txBody>
              <a:bodyPr wrap="square" rtlCol="0" anchor="b" anchorCtr="0">
                <a:normAutofit/>
              </a:bodyPr>
              <a:lstStyle/>
              <a:p>
                <a:pPr algn="l"/>
                <a:r>
                  <a:rPr lang="en-US" sz="1800" b="1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计算、分析、测试费</a:t>
                </a:r>
                <a:endParaRPr lang="en-US" sz="1800" b="1" i="0" u="none" strike="noStrik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31" name="Shape1" descr="b77d14c1-70c8-4654-897a-8b44cdd5082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529541" y="1410861"/>
                <a:ext cx="571005" cy="571005"/>
              </a:xfrm>
              <a:custGeom>
                <a:avLst/>
                <a:gdLst>
                  <a:gd name="connsiteX0" fmla="*/ 616817 w 616816"/>
                  <a:gd name="connsiteY0" fmla="*/ 308408 h 616816"/>
                  <a:gd name="connsiteX1" fmla="*/ 308408 w 616816"/>
                  <a:gd name="connsiteY1" fmla="*/ 616817 h 616816"/>
                  <a:gd name="connsiteX2" fmla="*/ 0 w 616816"/>
                  <a:gd name="connsiteY2" fmla="*/ 308408 h 616816"/>
                  <a:gd name="connsiteX3" fmla="*/ 308408 w 616816"/>
                  <a:gd name="connsiteY3" fmla="*/ 0 h 616816"/>
                  <a:gd name="connsiteX4" fmla="*/ 616817 w 616816"/>
                  <a:gd name="connsiteY4" fmla="*/ 308408 h 61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6816" h="616816">
                    <a:moveTo>
                      <a:pt x="616817" y="308408"/>
                    </a:moveTo>
                    <a:cubicBezTo>
                      <a:pt x="616817" y="478738"/>
                      <a:pt x="478738" y="616817"/>
                      <a:pt x="308408" y="616817"/>
                    </a:cubicBezTo>
                    <a:cubicBezTo>
                      <a:pt x="138079" y="616817"/>
                      <a:pt x="0" y="478738"/>
                      <a:pt x="0" y="308408"/>
                    </a:cubicBezTo>
                    <a:cubicBezTo>
                      <a:pt x="0" y="138079"/>
                      <a:pt x="138079" y="0"/>
                      <a:pt x="308408" y="0"/>
                    </a:cubicBezTo>
                    <a:cubicBezTo>
                      <a:pt x="478738" y="0"/>
                      <a:pt x="616817" y="138079"/>
                      <a:pt x="616817" y="308408"/>
                    </a:cubicBezTo>
                    <a:close/>
                  </a:path>
                </a:pathLst>
              </a:custGeom>
              <a:noFill/>
              <a:ln w="25400" cap="flat">
                <a:solidFill>
                  <a:schemeClr val="accent1">
                    <a:alpha val="40000"/>
                  </a:schemeClr>
                </a:solidFill>
                <a:prstDash val="sysDot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32" name="Number1" descr="13f384fd-c0b4-4adf-a30c-502a4ffb0cee"/>
              <p:cNvSpPr txBox="1"/>
              <p:nvPr>
                <p:custDataLst>
                  <p:tags r:id="rId11"/>
                </p:custDataLst>
              </p:nvPr>
            </p:nvSpPr>
            <p:spPr>
              <a:xfrm>
                <a:off x="4591260" y="1475962"/>
                <a:ext cx="447565" cy="440806"/>
              </a:xfrm>
              <a:prstGeom prst="ellipse">
                <a:avLst/>
              </a:prstGeom>
              <a:gradFill flip="none" rotWithShape="0"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50000">
                    <a:schemeClr val="accent1"/>
                  </a:gs>
                </a:gsLst>
                <a:lin ang="2700000" scaled="0"/>
                <a:tileRect/>
              </a:gradFill>
            </p:spPr>
            <p:txBody>
              <a:bodyPr wrap="none" lIns="108000" tIns="108000" rIns="108000" bIns="108000" rtlCol="0" anchor="ctr" anchorCtr="0">
                <a:noAutofit/>
              </a:bodyPr>
              <a:lstStyle>
                <a:defPPr>
                  <a:defRPr lang="en-US"/>
                </a:defPPr>
                <a:lvl1pPr algn="ctr">
                  <a:defRPr kumimoji="1" b="1">
                    <a:solidFill>
                      <a:srgbClr val="FFFFFF"/>
                    </a:solidFill>
                  </a:defRPr>
                </a:lvl1pPr>
                <a:lvl2pPr>
                  <a:defRPr>
                    <a:solidFill>
                      <a:schemeClr val="tx1"/>
                    </a:solidFill>
                  </a:defRPr>
                </a:lvl2pPr>
                <a:lvl3pPr>
                  <a:defRPr>
                    <a:solidFill>
                      <a:schemeClr val="tx1"/>
                    </a:solidFill>
                  </a:defRPr>
                </a:lvl3pPr>
                <a:lvl4pPr>
                  <a:defRPr>
                    <a:solidFill>
                      <a:schemeClr val="tx1"/>
                    </a:solidFill>
                  </a:defRPr>
                </a:lvl4pPr>
                <a:lvl5pPr>
                  <a:defRPr>
                    <a:solidFill>
                      <a:schemeClr val="tx1"/>
                    </a:solidFill>
                  </a:defRPr>
                </a:lvl5pPr>
                <a:lvl6pPr>
                  <a:defRPr>
                    <a:solidFill>
                      <a:schemeClr val="tx1"/>
                    </a:solidFill>
                  </a:defRPr>
                </a:lvl6pPr>
                <a:lvl7pPr>
                  <a:defRPr>
                    <a:solidFill>
                      <a:schemeClr val="tx1"/>
                    </a:solidFill>
                  </a:defRPr>
                </a:lvl7pPr>
                <a:lvl8pPr>
                  <a:defRPr>
                    <a:solidFill>
                      <a:schemeClr val="tx1"/>
                    </a:solidFill>
                  </a:defRPr>
                </a:lvl8pPr>
                <a:lvl9pPr>
                  <a:defRPr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sz="1800" b="1" i="0" u="none">
                    <a:solidFill>
                      <a:srgbClr val="FFFFFF"/>
                    </a:solidFill>
                    <a:latin typeface="Arial" panose="020B0604020202020204"/>
                  </a:rPr>
                  <a:t>1</a:t>
                </a:r>
                <a:endParaRPr lang="en-US" sz="1800" b="1" i="0" u="none">
                  <a:solidFill>
                    <a:srgbClr val="FFFFFF"/>
                  </a:solidFill>
                  <a:latin typeface="Arial" panose="020B0604020202020204"/>
                </a:endParaRPr>
              </a:p>
            </p:txBody>
          </p:sp>
        </p:grpSp>
        <p:grpSp>
          <p:nvGrpSpPr>
            <p:cNvPr id="275" name="组合 274" descr="8fbbb5a8-67e8-4ad7-b40f-638ce350893c"/>
            <p:cNvGrpSpPr/>
            <p:nvPr/>
          </p:nvGrpSpPr>
          <p:grpSpPr>
            <a:xfrm>
              <a:off x="660399" y="2797651"/>
              <a:ext cx="3467757" cy="1567498"/>
              <a:chOff x="660399" y="2797651"/>
              <a:chExt cx="3467757" cy="1567498"/>
            </a:xfrm>
          </p:grpSpPr>
          <p:sp>
            <p:nvSpPr>
              <p:cNvPr id="9" name="Text2" descr="9876adbe-191b-4caa-a4c0-bb3a7aaba2c9"/>
              <p:cNvSpPr txBox="1"/>
              <p:nvPr>
                <p:custDataLst>
                  <p:tags r:id="rId12"/>
                </p:custDataLst>
              </p:nvPr>
            </p:nvSpPr>
            <p:spPr>
              <a:xfrm flipH="1">
                <a:off x="660399" y="3470257"/>
                <a:ext cx="2866980" cy="894892"/>
              </a:xfrm>
              <a:prstGeom prst="rect">
                <a:avLst/>
              </a:prstGeom>
              <a:noFill/>
            </p:spPr>
            <p:txBody>
              <a:bodyPr wrap="square" anchor="t" anchorCtr="0">
                <a:normAutofit lnSpcReduction="1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en-US" altLang="zh-CN" sz="1200" b="0" i="0" u="none">
                    <a:solidFill>
                      <a:srgbClr val="FFFFFF"/>
                    </a:solidFill>
                    <a:latin typeface="微软雅黑" panose="020B0503020204020204" charset="-122"/>
                  </a:rPr>
                  <a:t>15</a:t>
                </a:r>
                <a:r>
                  <a:rPr lang="zh-CN" altLang="en-US" sz="1200" b="0" i="0" u="none">
                    <a:solidFill>
                      <a:srgbClr val="FFFFFF"/>
                    </a:solidFill>
                    <a:latin typeface="微软雅黑" panose="020B0503020204020204" charset="-122"/>
                  </a:rPr>
                  <a:t>万元。用于购置高精度检测仪器、开展多场景设备性能测试及数据分析软件的采购与运维，保障系统功能的精准性与稳定性。</a:t>
                </a:r>
                <a:endParaRPr lang="zh-CN" altLang="en-US" sz="1200" b="0" i="0" u="none">
                  <a:solidFill>
                    <a:srgbClr val="FFFFFF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10" name="Bullet2" descr="fe3a4833-33f8-4c82-9416-bf00567b6b05"/>
              <p:cNvSpPr txBox="1"/>
              <p:nvPr>
                <p:custDataLst>
                  <p:tags r:id="rId13"/>
                </p:custDataLst>
              </p:nvPr>
            </p:nvSpPr>
            <p:spPr>
              <a:xfrm flipH="1">
                <a:off x="660399" y="2797651"/>
                <a:ext cx="2866988" cy="672605"/>
              </a:xfrm>
              <a:prstGeom prst="rect">
                <a:avLst/>
              </a:prstGeom>
              <a:noFill/>
            </p:spPr>
            <p:txBody>
              <a:bodyPr wrap="square" rtlCol="0" anchor="b" anchorCtr="0">
                <a:normAutofit/>
              </a:bodyPr>
              <a:lstStyle/>
              <a:p>
                <a:pPr algn="l"/>
                <a:r>
                  <a:rPr lang="en-US" sz="1800" b="1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能源动力费</a:t>
                </a:r>
                <a:endParaRPr lang="en-US" sz="1800" b="1" i="0" u="none" strike="noStrik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11" name="Shape2" descr="c63aa64b-5575-4e77-9844-b28ffcb30a7e"/>
              <p:cNvSpPr/>
              <p:nvPr>
                <p:custDataLst>
                  <p:tags r:id="rId14"/>
                </p:custDataLst>
              </p:nvPr>
            </p:nvSpPr>
            <p:spPr>
              <a:xfrm>
                <a:off x="3557151" y="3179812"/>
                <a:ext cx="571005" cy="571005"/>
              </a:xfrm>
              <a:custGeom>
                <a:avLst/>
                <a:gdLst>
                  <a:gd name="connsiteX0" fmla="*/ 616817 w 616816"/>
                  <a:gd name="connsiteY0" fmla="*/ 308408 h 616816"/>
                  <a:gd name="connsiteX1" fmla="*/ 308408 w 616816"/>
                  <a:gd name="connsiteY1" fmla="*/ 616817 h 616816"/>
                  <a:gd name="connsiteX2" fmla="*/ 0 w 616816"/>
                  <a:gd name="connsiteY2" fmla="*/ 308408 h 616816"/>
                  <a:gd name="connsiteX3" fmla="*/ 308408 w 616816"/>
                  <a:gd name="connsiteY3" fmla="*/ 0 h 616816"/>
                  <a:gd name="connsiteX4" fmla="*/ 616817 w 616816"/>
                  <a:gd name="connsiteY4" fmla="*/ 308408 h 61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6816" h="616816">
                    <a:moveTo>
                      <a:pt x="616817" y="308408"/>
                    </a:moveTo>
                    <a:cubicBezTo>
                      <a:pt x="616817" y="478738"/>
                      <a:pt x="478738" y="616817"/>
                      <a:pt x="308408" y="616817"/>
                    </a:cubicBezTo>
                    <a:cubicBezTo>
                      <a:pt x="138079" y="616817"/>
                      <a:pt x="0" y="478738"/>
                      <a:pt x="0" y="308408"/>
                    </a:cubicBezTo>
                    <a:cubicBezTo>
                      <a:pt x="0" y="138079"/>
                      <a:pt x="138079" y="0"/>
                      <a:pt x="308408" y="0"/>
                    </a:cubicBezTo>
                    <a:cubicBezTo>
                      <a:pt x="478738" y="0"/>
                      <a:pt x="616817" y="138079"/>
                      <a:pt x="616817" y="308408"/>
                    </a:cubicBezTo>
                    <a:close/>
                  </a:path>
                </a:pathLst>
              </a:custGeom>
              <a:noFill/>
              <a:ln w="25400" cap="flat">
                <a:solidFill>
                  <a:schemeClr val="accent2">
                    <a:alpha val="40000"/>
                  </a:schemeClr>
                </a:solidFill>
                <a:prstDash val="sysDot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12" name="Number2" descr="d342e4f6-51e9-481b-b71c-2b9e58eae32d"/>
              <p:cNvSpPr txBox="1"/>
              <p:nvPr>
                <p:custDataLst>
                  <p:tags r:id="rId15"/>
                </p:custDataLst>
              </p:nvPr>
            </p:nvSpPr>
            <p:spPr>
              <a:xfrm>
                <a:off x="3618870" y="3244913"/>
                <a:ext cx="447565" cy="440806"/>
              </a:xfrm>
              <a:prstGeom prst="ellipse">
                <a:avLst/>
              </a:prstGeom>
              <a:gradFill flip="none" rotWithShape="0">
                <a:gsLst>
                  <a:gs pos="0">
                    <a:schemeClr val="accent2">
                      <a:lumMod val="60000"/>
                      <a:lumOff val="40000"/>
                    </a:schemeClr>
                  </a:gs>
                  <a:gs pos="50000">
                    <a:schemeClr val="accent2"/>
                  </a:gs>
                </a:gsLst>
                <a:lin ang="2700000" scaled="0"/>
                <a:tileRect/>
              </a:gradFill>
            </p:spPr>
            <p:txBody>
              <a:bodyPr wrap="none" lIns="108000" tIns="108000" rIns="108000" bIns="108000" rtlCol="0" anchor="ctr" anchorCtr="0">
                <a:noAutofit/>
              </a:bodyPr>
              <a:lstStyle>
                <a:defPPr>
                  <a:defRPr lang="en-US"/>
                </a:defPPr>
                <a:lvl1pPr algn="ctr">
                  <a:defRPr kumimoji="1" b="1">
                    <a:solidFill>
                      <a:srgbClr val="FFFFFF"/>
                    </a:solidFill>
                  </a:defRPr>
                </a:lvl1pPr>
                <a:lvl2pPr>
                  <a:defRPr>
                    <a:solidFill>
                      <a:schemeClr val="tx1"/>
                    </a:solidFill>
                  </a:defRPr>
                </a:lvl2pPr>
                <a:lvl3pPr>
                  <a:defRPr>
                    <a:solidFill>
                      <a:schemeClr val="tx1"/>
                    </a:solidFill>
                  </a:defRPr>
                </a:lvl3pPr>
                <a:lvl4pPr>
                  <a:defRPr>
                    <a:solidFill>
                      <a:schemeClr val="tx1"/>
                    </a:solidFill>
                  </a:defRPr>
                </a:lvl4pPr>
                <a:lvl5pPr>
                  <a:defRPr>
                    <a:solidFill>
                      <a:schemeClr val="tx1"/>
                    </a:solidFill>
                  </a:defRPr>
                </a:lvl5pPr>
                <a:lvl6pPr>
                  <a:defRPr>
                    <a:solidFill>
                      <a:schemeClr val="tx1"/>
                    </a:solidFill>
                  </a:defRPr>
                </a:lvl6pPr>
                <a:lvl7pPr>
                  <a:defRPr>
                    <a:solidFill>
                      <a:schemeClr val="tx1"/>
                    </a:solidFill>
                  </a:defRPr>
                </a:lvl7pPr>
                <a:lvl8pPr>
                  <a:defRPr>
                    <a:solidFill>
                      <a:schemeClr val="tx1"/>
                    </a:solidFill>
                  </a:defRPr>
                </a:lvl8pPr>
                <a:lvl9pPr>
                  <a:defRPr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sz="1800" b="1" i="0" u="none">
                    <a:solidFill>
                      <a:srgbClr val="FFFFFF"/>
                    </a:solidFill>
                    <a:latin typeface="Arial" panose="020B0604020202020204"/>
                  </a:rPr>
                  <a:t>2</a:t>
                </a:r>
                <a:endParaRPr lang="en-US" sz="1800" b="1" i="0" u="none">
                  <a:solidFill>
                    <a:srgbClr val="FFFFFF"/>
                  </a:solidFill>
                  <a:latin typeface="Arial" panose="020B0604020202020204"/>
                </a:endParaRPr>
              </a:p>
            </p:txBody>
          </p:sp>
        </p:grpSp>
        <p:grpSp>
          <p:nvGrpSpPr>
            <p:cNvPr id="276" name="组合 275" descr="61822679-dcb3-4d62-a697-7d67469fbd7d"/>
            <p:cNvGrpSpPr/>
            <p:nvPr/>
          </p:nvGrpSpPr>
          <p:grpSpPr>
            <a:xfrm>
              <a:off x="660400" y="4566602"/>
              <a:ext cx="4304502" cy="1567498"/>
              <a:chOff x="660400" y="4566602"/>
              <a:chExt cx="4304502" cy="1567498"/>
            </a:xfrm>
          </p:grpSpPr>
          <p:sp>
            <p:nvSpPr>
              <p:cNvPr id="17" name="Text3" descr="f0b51f66-a02a-42d3-9218-f69eef0c1e90"/>
              <p:cNvSpPr txBox="1"/>
              <p:nvPr>
                <p:custDataLst>
                  <p:tags r:id="rId16"/>
                </p:custDataLst>
              </p:nvPr>
            </p:nvSpPr>
            <p:spPr>
              <a:xfrm flipH="1">
                <a:off x="660400" y="5239208"/>
                <a:ext cx="3692547" cy="894892"/>
              </a:xfrm>
              <a:prstGeom prst="rect">
                <a:avLst/>
              </a:prstGeom>
              <a:noFill/>
            </p:spPr>
            <p:txBody>
              <a:bodyPr wrap="square" anchor="t" anchorCtr="0">
                <a:normAutofit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en-US" altLang="zh-CN" sz="1200" b="0" i="0" u="none">
                    <a:solidFill>
                      <a:srgbClr val="FFFFFF"/>
                    </a:solidFill>
                    <a:latin typeface="微软雅黑" panose="020B0503020204020204" charset="-122"/>
                  </a:rPr>
                  <a:t>5</a:t>
                </a:r>
                <a:r>
                  <a:rPr lang="zh-CN" altLang="en-US" sz="1200" b="0" i="0" u="none">
                    <a:solidFill>
                      <a:srgbClr val="FFFFFF"/>
                    </a:solidFill>
                    <a:latin typeface="微软雅黑" panose="020B0503020204020204" charset="-122"/>
                  </a:rPr>
                  <a:t>万元。用于参加国内外水产养殖与物联网技术领域的学术会议、行业展会，以及跨区域调研、设备运输等差旅支出，助力技术交流与市场拓展。</a:t>
                </a:r>
                <a:endParaRPr lang="zh-CN" altLang="en-US" sz="1200" b="0" i="0" u="none">
                  <a:solidFill>
                    <a:srgbClr val="FFFFFF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24" name="Bullet3" descr="d76b511a-3b9a-43c8-a9b1-959da32c4ca5"/>
              <p:cNvSpPr txBox="1"/>
              <p:nvPr>
                <p:custDataLst>
                  <p:tags r:id="rId17"/>
                </p:custDataLst>
              </p:nvPr>
            </p:nvSpPr>
            <p:spPr>
              <a:xfrm flipH="1">
                <a:off x="660400" y="4566602"/>
                <a:ext cx="3692553" cy="672605"/>
              </a:xfrm>
              <a:prstGeom prst="rect">
                <a:avLst/>
              </a:prstGeom>
              <a:noFill/>
            </p:spPr>
            <p:txBody>
              <a:bodyPr wrap="square" rtlCol="0" anchor="b" anchorCtr="0">
                <a:normAutofit/>
              </a:bodyPr>
              <a:lstStyle/>
              <a:p>
                <a:pPr algn="l"/>
                <a:r>
                  <a:rPr lang="en-US" sz="1800" b="1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会议、差旅费</a:t>
                </a:r>
                <a:endParaRPr lang="en-US" sz="1800" b="1" i="0" u="none" strike="noStrik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29" name="Shape3" descr="88d127a4-65bb-4a3e-9847-4d590032314c"/>
              <p:cNvSpPr/>
              <p:nvPr>
                <p:custDataLst>
                  <p:tags r:id="rId18"/>
                </p:custDataLst>
              </p:nvPr>
            </p:nvSpPr>
            <p:spPr>
              <a:xfrm>
                <a:off x="4393897" y="4948763"/>
                <a:ext cx="571005" cy="571005"/>
              </a:xfrm>
              <a:custGeom>
                <a:avLst/>
                <a:gdLst>
                  <a:gd name="connsiteX0" fmla="*/ 616817 w 616816"/>
                  <a:gd name="connsiteY0" fmla="*/ 308408 h 616816"/>
                  <a:gd name="connsiteX1" fmla="*/ 308408 w 616816"/>
                  <a:gd name="connsiteY1" fmla="*/ 616817 h 616816"/>
                  <a:gd name="connsiteX2" fmla="*/ 0 w 616816"/>
                  <a:gd name="connsiteY2" fmla="*/ 308408 h 616816"/>
                  <a:gd name="connsiteX3" fmla="*/ 308408 w 616816"/>
                  <a:gd name="connsiteY3" fmla="*/ 0 h 616816"/>
                  <a:gd name="connsiteX4" fmla="*/ 616817 w 616816"/>
                  <a:gd name="connsiteY4" fmla="*/ 308408 h 61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6816" h="616816">
                    <a:moveTo>
                      <a:pt x="616817" y="308408"/>
                    </a:moveTo>
                    <a:cubicBezTo>
                      <a:pt x="616817" y="478738"/>
                      <a:pt x="478738" y="616817"/>
                      <a:pt x="308408" y="616817"/>
                    </a:cubicBezTo>
                    <a:cubicBezTo>
                      <a:pt x="138079" y="616817"/>
                      <a:pt x="0" y="478738"/>
                      <a:pt x="0" y="308408"/>
                    </a:cubicBezTo>
                    <a:cubicBezTo>
                      <a:pt x="0" y="138079"/>
                      <a:pt x="138079" y="0"/>
                      <a:pt x="308408" y="0"/>
                    </a:cubicBezTo>
                    <a:cubicBezTo>
                      <a:pt x="478738" y="0"/>
                      <a:pt x="616817" y="138079"/>
                      <a:pt x="616817" y="308408"/>
                    </a:cubicBezTo>
                    <a:close/>
                  </a:path>
                </a:pathLst>
              </a:custGeom>
              <a:noFill/>
              <a:ln w="25400" cap="flat">
                <a:solidFill>
                  <a:schemeClr val="accent3">
                    <a:alpha val="40000"/>
                  </a:schemeClr>
                </a:solidFill>
                <a:prstDash val="sysDot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30" name="Number3" descr="ae6366d4-0930-4a56-8788-91d651f63983"/>
              <p:cNvSpPr txBox="1"/>
              <p:nvPr>
                <p:custDataLst>
                  <p:tags r:id="rId19"/>
                </p:custDataLst>
              </p:nvPr>
            </p:nvSpPr>
            <p:spPr>
              <a:xfrm>
                <a:off x="4455616" y="5013864"/>
                <a:ext cx="447565" cy="440806"/>
              </a:xfrm>
              <a:prstGeom prst="ellipse">
                <a:avLst/>
              </a:prstGeom>
              <a:gradFill flip="none" rotWithShape="0">
                <a:gsLst>
                  <a:gs pos="0">
                    <a:schemeClr val="accent3">
                      <a:lumMod val="60000"/>
                      <a:lumOff val="40000"/>
                    </a:schemeClr>
                  </a:gs>
                  <a:gs pos="50000">
                    <a:schemeClr val="accent3"/>
                  </a:gs>
                </a:gsLst>
                <a:lin ang="2700000" scaled="0"/>
                <a:tileRect/>
              </a:gradFill>
            </p:spPr>
            <p:txBody>
              <a:bodyPr wrap="none" lIns="108000" tIns="108000" rIns="108000" bIns="108000" rtlCol="0" anchor="ctr" anchorCtr="0">
                <a:noAutofit/>
              </a:bodyPr>
              <a:lstStyle>
                <a:defPPr>
                  <a:defRPr lang="en-US"/>
                </a:defPPr>
                <a:lvl1pPr algn="ctr">
                  <a:defRPr kumimoji="1" b="1">
                    <a:solidFill>
                      <a:srgbClr val="FFFFFF"/>
                    </a:solidFill>
                  </a:defRPr>
                </a:lvl1pPr>
                <a:lvl2pPr>
                  <a:defRPr>
                    <a:solidFill>
                      <a:schemeClr val="tx1"/>
                    </a:solidFill>
                  </a:defRPr>
                </a:lvl2pPr>
                <a:lvl3pPr>
                  <a:defRPr>
                    <a:solidFill>
                      <a:schemeClr val="tx1"/>
                    </a:solidFill>
                  </a:defRPr>
                </a:lvl3pPr>
                <a:lvl4pPr>
                  <a:defRPr>
                    <a:solidFill>
                      <a:schemeClr val="tx1"/>
                    </a:solidFill>
                  </a:defRPr>
                </a:lvl4pPr>
                <a:lvl5pPr>
                  <a:defRPr>
                    <a:solidFill>
                      <a:schemeClr val="tx1"/>
                    </a:solidFill>
                  </a:defRPr>
                </a:lvl5pPr>
                <a:lvl6pPr>
                  <a:defRPr>
                    <a:solidFill>
                      <a:schemeClr val="tx1"/>
                    </a:solidFill>
                  </a:defRPr>
                </a:lvl6pPr>
                <a:lvl7pPr>
                  <a:defRPr>
                    <a:solidFill>
                      <a:schemeClr val="tx1"/>
                    </a:solidFill>
                  </a:defRPr>
                </a:lvl7pPr>
                <a:lvl8pPr>
                  <a:defRPr>
                    <a:solidFill>
                      <a:schemeClr val="tx1"/>
                    </a:solidFill>
                  </a:defRPr>
                </a:lvl8pPr>
                <a:lvl9pPr>
                  <a:defRPr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sz="1800" b="1" i="0" u="none">
                    <a:solidFill>
                      <a:srgbClr val="FFFFFF"/>
                    </a:solidFill>
                    <a:latin typeface="Arial" panose="020B0604020202020204"/>
                  </a:rPr>
                  <a:t>3</a:t>
                </a:r>
                <a:endParaRPr lang="en-US" sz="1800" b="1" i="0" u="none">
                  <a:solidFill>
                    <a:srgbClr val="FFFFFF"/>
                  </a:solidFill>
                  <a:latin typeface="Arial" panose="020B0604020202020204"/>
                </a:endParaRPr>
              </a:p>
            </p:txBody>
          </p:sp>
        </p:grpSp>
        <p:grpSp>
          <p:nvGrpSpPr>
            <p:cNvPr id="277" name="组合 276" descr="3058b9fa-3654-4407-9fa8-142a7e152b07"/>
            <p:cNvGrpSpPr/>
            <p:nvPr/>
          </p:nvGrpSpPr>
          <p:grpSpPr>
            <a:xfrm>
              <a:off x="7853931" y="1913175"/>
              <a:ext cx="3664968" cy="1567498"/>
              <a:chOff x="7853931" y="1913175"/>
              <a:chExt cx="3664968" cy="1567498"/>
            </a:xfrm>
          </p:grpSpPr>
          <p:sp>
            <p:nvSpPr>
              <p:cNvPr id="54" name="Text4" descr="167bfd92-cbde-4a2b-bb6b-8a6654cbca39"/>
              <p:cNvSpPr txBox="1"/>
              <p:nvPr>
                <p:custDataLst>
                  <p:tags r:id="rId20"/>
                </p:custDataLst>
              </p:nvPr>
            </p:nvSpPr>
            <p:spPr>
              <a:xfrm>
                <a:off x="8486178" y="2585781"/>
                <a:ext cx="3032721" cy="894892"/>
              </a:xfrm>
              <a:prstGeom prst="rect">
                <a:avLst/>
              </a:prstGeom>
              <a:noFill/>
            </p:spPr>
            <p:txBody>
              <a:bodyPr wrap="square" anchor="t" anchorCtr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en-US" altLang="zh-CN" sz="1200" b="0" i="0" u="none">
                    <a:solidFill>
                      <a:srgbClr val="FFFFFF"/>
                    </a:solidFill>
                    <a:latin typeface="微软雅黑" panose="020B0503020204020204" charset="-122"/>
                  </a:rPr>
                  <a:t>0.5</a:t>
                </a:r>
                <a:r>
                  <a:rPr lang="zh-CN" altLang="en-US" sz="1200" b="0" i="0" u="none">
                    <a:solidFill>
                      <a:srgbClr val="FFFFFF"/>
                    </a:solidFill>
                    <a:latin typeface="微软雅黑" panose="020B0503020204020204" charset="-122"/>
                  </a:rPr>
                  <a:t>万元。用于国内外数据库文献检索、行业报告购买等，为项目研发提供前沿技术与市场动态支撑。</a:t>
                </a:r>
                <a:endParaRPr lang="zh-CN" altLang="en-US" sz="1200" b="0" i="0" u="none">
                  <a:solidFill>
                    <a:srgbClr val="FFFFFF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55" name="Bullet4" descr="d29bfc0e-afbc-457e-b55c-5c84b1a920be"/>
              <p:cNvSpPr txBox="1"/>
              <p:nvPr>
                <p:custDataLst>
                  <p:tags r:id="rId21"/>
                </p:custDataLst>
              </p:nvPr>
            </p:nvSpPr>
            <p:spPr>
              <a:xfrm>
                <a:off x="8486170" y="1913175"/>
                <a:ext cx="3032726" cy="672605"/>
              </a:xfrm>
              <a:prstGeom prst="rect">
                <a:avLst/>
              </a:prstGeom>
              <a:noFill/>
            </p:spPr>
            <p:txBody>
              <a:bodyPr wrap="square" rtlCol="0" anchor="b" anchorCtr="0">
                <a:normAutofit/>
              </a:bodyPr>
              <a:lstStyle/>
              <a:p>
                <a:pPr algn="r"/>
                <a:r>
                  <a:rPr lang="en-US" sz="1800" b="1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文献检索费</a:t>
                </a:r>
                <a:endParaRPr lang="en-US" sz="1800" b="1" i="0" u="none" strike="noStrik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56" name="Shape4" descr="a3294938-8365-466c-ba6b-8ef023e9ad07"/>
              <p:cNvSpPr/>
              <p:nvPr>
                <p:custDataLst>
                  <p:tags r:id="rId22"/>
                </p:custDataLst>
              </p:nvPr>
            </p:nvSpPr>
            <p:spPr>
              <a:xfrm flipH="1">
                <a:off x="7853931" y="2295336"/>
                <a:ext cx="571005" cy="571005"/>
              </a:xfrm>
              <a:custGeom>
                <a:avLst/>
                <a:gdLst>
                  <a:gd name="connsiteX0" fmla="*/ 616817 w 616816"/>
                  <a:gd name="connsiteY0" fmla="*/ 308408 h 616816"/>
                  <a:gd name="connsiteX1" fmla="*/ 308408 w 616816"/>
                  <a:gd name="connsiteY1" fmla="*/ 616817 h 616816"/>
                  <a:gd name="connsiteX2" fmla="*/ 0 w 616816"/>
                  <a:gd name="connsiteY2" fmla="*/ 308408 h 616816"/>
                  <a:gd name="connsiteX3" fmla="*/ 308408 w 616816"/>
                  <a:gd name="connsiteY3" fmla="*/ 0 h 616816"/>
                  <a:gd name="connsiteX4" fmla="*/ 616817 w 616816"/>
                  <a:gd name="connsiteY4" fmla="*/ 308408 h 61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6816" h="616816">
                    <a:moveTo>
                      <a:pt x="616817" y="308408"/>
                    </a:moveTo>
                    <a:cubicBezTo>
                      <a:pt x="616817" y="478738"/>
                      <a:pt x="478738" y="616817"/>
                      <a:pt x="308408" y="616817"/>
                    </a:cubicBezTo>
                    <a:cubicBezTo>
                      <a:pt x="138079" y="616817"/>
                      <a:pt x="0" y="478738"/>
                      <a:pt x="0" y="308408"/>
                    </a:cubicBezTo>
                    <a:cubicBezTo>
                      <a:pt x="0" y="138079"/>
                      <a:pt x="138079" y="0"/>
                      <a:pt x="308408" y="0"/>
                    </a:cubicBezTo>
                    <a:cubicBezTo>
                      <a:pt x="478738" y="0"/>
                      <a:pt x="616817" y="138079"/>
                      <a:pt x="616817" y="308408"/>
                    </a:cubicBezTo>
                    <a:close/>
                  </a:path>
                </a:pathLst>
              </a:custGeom>
              <a:noFill/>
              <a:ln w="25400" cap="flat">
                <a:solidFill>
                  <a:schemeClr val="accent5">
                    <a:alpha val="40000"/>
                  </a:schemeClr>
                </a:solidFill>
                <a:prstDash val="sysDot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57" name="Number4" descr="3fa0bd11-d0ad-41d9-91c7-10ec00b21ba2"/>
              <p:cNvSpPr txBox="1"/>
              <p:nvPr>
                <p:custDataLst>
                  <p:tags r:id="rId23"/>
                </p:custDataLst>
              </p:nvPr>
            </p:nvSpPr>
            <p:spPr>
              <a:xfrm flipH="1">
                <a:off x="7915652" y="2360437"/>
                <a:ext cx="447565" cy="440806"/>
              </a:xfrm>
              <a:prstGeom prst="ellipse">
                <a:avLst/>
              </a:prstGeom>
              <a:gradFill flip="none" rotWithShape="0">
                <a:gsLst>
                  <a:gs pos="0">
                    <a:schemeClr val="accent5">
                      <a:lumMod val="60000"/>
                      <a:lumOff val="40000"/>
                    </a:schemeClr>
                  </a:gs>
                  <a:gs pos="50000">
                    <a:schemeClr val="accent5"/>
                  </a:gs>
                </a:gsLst>
                <a:lin ang="2700000" scaled="0"/>
                <a:tileRect/>
              </a:gradFill>
            </p:spPr>
            <p:txBody>
              <a:bodyPr wrap="none" lIns="108000" tIns="108000" rIns="108000" bIns="108000" rtlCol="0" anchor="ctr" anchorCtr="0">
                <a:noAutofit/>
              </a:bodyPr>
              <a:lstStyle>
                <a:defPPr>
                  <a:defRPr lang="en-US"/>
                </a:defPPr>
                <a:lvl1pPr algn="ctr">
                  <a:defRPr kumimoji="1" b="1">
                    <a:solidFill>
                      <a:srgbClr val="FFFFFF"/>
                    </a:solidFill>
                  </a:defRPr>
                </a:lvl1pPr>
                <a:lvl2pPr>
                  <a:defRPr>
                    <a:solidFill>
                      <a:schemeClr val="tx1"/>
                    </a:solidFill>
                  </a:defRPr>
                </a:lvl2pPr>
                <a:lvl3pPr>
                  <a:defRPr>
                    <a:solidFill>
                      <a:schemeClr val="tx1"/>
                    </a:solidFill>
                  </a:defRPr>
                </a:lvl3pPr>
                <a:lvl4pPr>
                  <a:defRPr>
                    <a:solidFill>
                      <a:schemeClr val="tx1"/>
                    </a:solidFill>
                  </a:defRPr>
                </a:lvl4pPr>
                <a:lvl5pPr>
                  <a:defRPr>
                    <a:solidFill>
                      <a:schemeClr val="tx1"/>
                    </a:solidFill>
                  </a:defRPr>
                </a:lvl5pPr>
                <a:lvl6pPr>
                  <a:defRPr>
                    <a:solidFill>
                      <a:schemeClr val="tx1"/>
                    </a:solidFill>
                  </a:defRPr>
                </a:lvl6pPr>
                <a:lvl7pPr>
                  <a:defRPr>
                    <a:solidFill>
                      <a:schemeClr val="tx1"/>
                    </a:solidFill>
                  </a:defRPr>
                </a:lvl7pPr>
                <a:lvl8pPr>
                  <a:defRPr>
                    <a:solidFill>
                      <a:schemeClr val="tx1"/>
                    </a:solidFill>
                  </a:defRPr>
                </a:lvl8pPr>
                <a:lvl9pPr>
                  <a:defRPr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sz="1800" b="1" i="0" u="none">
                    <a:solidFill>
                      <a:srgbClr val="FFFFFF"/>
                    </a:solidFill>
                    <a:latin typeface="Arial" panose="020B0604020202020204"/>
                  </a:rPr>
                  <a:t>5</a:t>
                </a:r>
                <a:endParaRPr lang="en-US" sz="1800" b="1" i="0" u="none">
                  <a:solidFill>
                    <a:srgbClr val="FFFFFF"/>
                  </a:solidFill>
                  <a:latin typeface="Arial" panose="020B0604020202020204"/>
                </a:endParaRPr>
              </a:p>
            </p:txBody>
          </p:sp>
        </p:grpSp>
        <p:grpSp>
          <p:nvGrpSpPr>
            <p:cNvPr id="278" name="组合 277" descr="d23820ad-296d-4c7f-a5c4-59779388f1a8"/>
            <p:cNvGrpSpPr/>
            <p:nvPr/>
          </p:nvGrpSpPr>
          <p:grpSpPr>
            <a:xfrm>
              <a:off x="7916920" y="3682126"/>
              <a:ext cx="3601979" cy="1567498"/>
              <a:chOff x="7916920" y="3682126"/>
              <a:chExt cx="3601979" cy="1567498"/>
            </a:xfrm>
          </p:grpSpPr>
          <p:sp>
            <p:nvSpPr>
              <p:cNvPr id="50" name="Text5" descr="c18a134f-30fb-4f7d-9a30-36fbab8262d4"/>
              <p:cNvSpPr txBox="1"/>
              <p:nvPr>
                <p:custDataLst>
                  <p:tags r:id="rId24"/>
                </p:custDataLst>
              </p:nvPr>
            </p:nvSpPr>
            <p:spPr>
              <a:xfrm>
                <a:off x="8549652" y="4354732"/>
                <a:ext cx="2969247" cy="894892"/>
              </a:xfrm>
              <a:prstGeom prst="rect">
                <a:avLst/>
              </a:prstGeom>
              <a:noFill/>
            </p:spPr>
            <p:txBody>
              <a:bodyPr wrap="square" anchor="t" anchorCtr="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en-US" altLang="zh-CN" sz="1200" b="0" i="0" u="none">
                    <a:solidFill>
                      <a:srgbClr val="FFFFFF"/>
                    </a:solidFill>
                    <a:latin typeface="微软雅黑" panose="020B0503020204020204" charset="-122"/>
                  </a:rPr>
                  <a:t>3</a:t>
                </a:r>
                <a:r>
                  <a:rPr lang="zh-CN" altLang="en-US" sz="1200" b="0" i="0" u="none">
                    <a:solidFill>
                      <a:srgbClr val="FFFFFF"/>
                    </a:solidFill>
                    <a:latin typeface="微软雅黑" panose="020B0503020204020204" charset="-122"/>
                  </a:rPr>
                  <a:t>万元。用于项目研究成果的论文发表、专利申请及学术专著出版，提升项目的学术影响力与知识产权保护力度</a:t>
                </a:r>
                <a:r>
                  <a:rPr lang="en-US" altLang="zh-CN" sz="1200" b="0" i="0" u="none">
                    <a:solidFill>
                      <a:srgbClr val="FFFFFF"/>
                    </a:solidFill>
                    <a:latin typeface="微软雅黑" panose="020B0503020204020204" charset="-122"/>
                  </a:rPr>
                  <a:t>.</a:t>
                </a:r>
                <a:endParaRPr lang="en-US" altLang="zh-CN" sz="1200" b="0" i="0" u="none">
                  <a:solidFill>
                    <a:srgbClr val="FFFFFF"/>
                  </a:solidFill>
                  <a:latin typeface="微软雅黑" panose="020B0503020204020204" charset="-122"/>
                </a:endParaRPr>
              </a:p>
            </p:txBody>
          </p:sp>
          <p:sp>
            <p:nvSpPr>
              <p:cNvPr id="51" name="Bullet5" descr="b45d83ae-4b76-4ccd-a561-e33f5ed17d7f"/>
              <p:cNvSpPr txBox="1"/>
              <p:nvPr>
                <p:custDataLst>
                  <p:tags r:id="rId25"/>
                </p:custDataLst>
              </p:nvPr>
            </p:nvSpPr>
            <p:spPr>
              <a:xfrm>
                <a:off x="8549646" y="3682126"/>
                <a:ext cx="2969252" cy="672605"/>
              </a:xfrm>
              <a:prstGeom prst="rect">
                <a:avLst/>
              </a:prstGeom>
              <a:noFill/>
            </p:spPr>
            <p:txBody>
              <a:bodyPr wrap="square" rtlCol="0" anchor="b" anchorCtr="0">
                <a:normAutofit/>
              </a:bodyPr>
              <a:lstStyle/>
              <a:p>
                <a:pPr algn="r"/>
                <a:r>
                  <a:rPr lang="en-US" sz="1800" b="1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论文出版费</a:t>
                </a:r>
                <a:endParaRPr lang="en-US" sz="1800" b="1" i="0" u="none" strike="noStrik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52" name="Shape5" descr="41d10fb6-9ef2-42cc-89e4-45dad7458ce8"/>
              <p:cNvSpPr/>
              <p:nvPr>
                <p:custDataLst>
                  <p:tags r:id="rId26"/>
                </p:custDataLst>
              </p:nvPr>
            </p:nvSpPr>
            <p:spPr>
              <a:xfrm flipH="1">
                <a:off x="7916920" y="4064287"/>
                <a:ext cx="571005" cy="571005"/>
              </a:xfrm>
              <a:custGeom>
                <a:avLst/>
                <a:gdLst>
                  <a:gd name="connsiteX0" fmla="*/ 616817 w 616816"/>
                  <a:gd name="connsiteY0" fmla="*/ 308408 h 616816"/>
                  <a:gd name="connsiteX1" fmla="*/ 308408 w 616816"/>
                  <a:gd name="connsiteY1" fmla="*/ 616817 h 616816"/>
                  <a:gd name="connsiteX2" fmla="*/ 0 w 616816"/>
                  <a:gd name="connsiteY2" fmla="*/ 308408 h 616816"/>
                  <a:gd name="connsiteX3" fmla="*/ 308408 w 616816"/>
                  <a:gd name="connsiteY3" fmla="*/ 0 h 616816"/>
                  <a:gd name="connsiteX4" fmla="*/ 616817 w 616816"/>
                  <a:gd name="connsiteY4" fmla="*/ 308408 h 616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6816" h="616816">
                    <a:moveTo>
                      <a:pt x="616817" y="308408"/>
                    </a:moveTo>
                    <a:cubicBezTo>
                      <a:pt x="616817" y="478738"/>
                      <a:pt x="478738" y="616817"/>
                      <a:pt x="308408" y="616817"/>
                    </a:cubicBezTo>
                    <a:cubicBezTo>
                      <a:pt x="138079" y="616817"/>
                      <a:pt x="0" y="478738"/>
                      <a:pt x="0" y="308408"/>
                    </a:cubicBezTo>
                    <a:cubicBezTo>
                      <a:pt x="0" y="138079"/>
                      <a:pt x="138079" y="0"/>
                      <a:pt x="308408" y="0"/>
                    </a:cubicBezTo>
                    <a:cubicBezTo>
                      <a:pt x="478738" y="0"/>
                      <a:pt x="616817" y="138079"/>
                      <a:pt x="616817" y="308408"/>
                    </a:cubicBezTo>
                    <a:close/>
                  </a:path>
                </a:pathLst>
              </a:custGeom>
              <a:noFill/>
              <a:ln w="25400" cap="flat">
                <a:solidFill>
                  <a:schemeClr val="accent4">
                    <a:alpha val="40000"/>
                  </a:schemeClr>
                </a:solidFill>
                <a:prstDash val="sysDot"/>
                <a:miter/>
              </a:ln>
            </p:spPr>
            <p:txBody>
              <a:bodyPr rtlCol="0" anchor="ctr"/>
              <a:lstStyle/>
              <a:p>
                <a:pPr algn="l"/>
              </a:p>
            </p:txBody>
          </p:sp>
          <p:sp>
            <p:nvSpPr>
              <p:cNvPr id="53" name="Number5" descr="aeb6b983-22f0-4b02-8897-21c16382bed5"/>
              <p:cNvSpPr txBox="1"/>
              <p:nvPr>
                <p:custDataLst>
                  <p:tags r:id="rId27"/>
                </p:custDataLst>
              </p:nvPr>
            </p:nvSpPr>
            <p:spPr>
              <a:xfrm flipH="1">
                <a:off x="7978641" y="4129388"/>
                <a:ext cx="447565" cy="440806"/>
              </a:xfrm>
              <a:prstGeom prst="ellipse">
                <a:avLst/>
              </a:prstGeom>
              <a:gradFill flip="none" rotWithShape="0">
                <a:gsLst>
                  <a:gs pos="0">
                    <a:schemeClr val="accent4">
                      <a:lumMod val="60000"/>
                      <a:lumOff val="40000"/>
                    </a:schemeClr>
                  </a:gs>
                  <a:gs pos="50000">
                    <a:schemeClr val="accent4"/>
                  </a:gs>
                </a:gsLst>
                <a:lin ang="2700000" scaled="0"/>
                <a:tileRect/>
              </a:gradFill>
            </p:spPr>
            <p:txBody>
              <a:bodyPr wrap="none" lIns="108000" tIns="108000" rIns="108000" bIns="108000" rtlCol="0" anchor="ctr" anchorCtr="0">
                <a:noAutofit/>
              </a:bodyPr>
              <a:lstStyle>
                <a:defPPr>
                  <a:defRPr lang="en-US"/>
                </a:defPPr>
                <a:lvl1pPr algn="ctr">
                  <a:defRPr kumimoji="1" b="1">
                    <a:solidFill>
                      <a:srgbClr val="FFFFFF"/>
                    </a:solidFill>
                  </a:defRPr>
                </a:lvl1pPr>
                <a:lvl2pPr>
                  <a:defRPr>
                    <a:solidFill>
                      <a:schemeClr val="tx1"/>
                    </a:solidFill>
                  </a:defRPr>
                </a:lvl2pPr>
                <a:lvl3pPr>
                  <a:defRPr>
                    <a:solidFill>
                      <a:schemeClr val="tx1"/>
                    </a:solidFill>
                  </a:defRPr>
                </a:lvl3pPr>
                <a:lvl4pPr>
                  <a:defRPr>
                    <a:solidFill>
                      <a:schemeClr val="tx1"/>
                    </a:solidFill>
                  </a:defRPr>
                </a:lvl4pPr>
                <a:lvl5pPr>
                  <a:defRPr>
                    <a:solidFill>
                      <a:schemeClr val="tx1"/>
                    </a:solidFill>
                  </a:defRPr>
                </a:lvl5pPr>
                <a:lvl6pPr>
                  <a:defRPr>
                    <a:solidFill>
                      <a:schemeClr val="tx1"/>
                    </a:solidFill>
                  </a:defRPr>
                </a:lvl6pPr>
                <a:lvl7pPr>
                  <a:defRPr>
                    <a:solidFill>
                      <a:schemeClr val="tx1"/>
                    </a:solidFill>
                  </a:defRPr>
                </a:lvl7pPr>
                <a:lvl8pPr>
                  <a:defRPr>
                    <a:solidFill>
                      <a:schemeClr val="tx1"/>
                    </a:solidFill>
                  </a:defRPr>
                </a:lvl8pPr>
                <a:lvl9pPr>
                  <a:defRPr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sz="1800" b="1" i="0" u="none">
                    <a:solidFill>
                      <a:srgbClr val="FFFFFF"/>
                    </a:solidFill>
                    <a:latin typeface="Arial" panose="020B0604020202020204"/>
                  </a:rPr>
                  <a:t>4</a:t>
                </a:r>
                <a:endParaRPr lang="en-US" sz="1800" b="1" i="0" u="none">
                  <a:solidFill>
                    <a:srgbClr val="FFFFFF"/>
                  </a:solidFill>
                  <a:latin typeface="Arial" panose="020B0604020202020204"/>
                </a:endParaRPr>
              </a:p>
            </p:txBody>
          </p:sp>
        </p:grpSp>
      </p:grp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descr="d558ddf7-d57d-4ba0-8f65-80da2e94ece7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en-US" sz="2800" b="1" i="0" u="none">
                <a:solidFill>
                  <a:srgbClr val="FFFFFF"/>
                </a:solidFill>
                <a:ea typeface="微软雅黑" panose="020B0503020204020204" charset="-122"/>
              </a:rPr>
              <a:t>目录</a:t>
            </a:r>
            <a:endParaRPr lang="en-US" sz="2800" b="1" i="0" u="none">
              <a:solidFill>
                <a:srgbClr val="FFFFFF"/>
              </a:solidFill>
              <a:ea typeface="微软雅黑" panose="020B0503020204020204" charset="-122"/>
            </a:endParaRPr>
          </a:p>
        </p:txBody>
      </p:sp>
      <p:grpSp>
        <p:nvGrpSpPr>
          <p:cNvPr id="12" name="e95d6b8b-2e4e-43ff-bb00-f07488091468.source.4.zh-Hans.pptx" descr="759dea55-ca27-4dab-9bd5-d14129d91b74"/>
          <p:cNvGrpSpPr/>
          <p:nvPr/>
        </p:nvGrpSpPr>
        <p:grpSpPr>
          <a:xfrm>
            <a:off x="660399" y="1137352"/>
            <a:ext cx="10858501" cy="4996748"/>
            <a:chOff x="660399" y="1137352"/>
            <a:chExt cx="10858501" cy="4996748"/>
          </a:xfrm>
        </p:grpSpPr>
        <p:sp>
          <p:nvSpPr>
            <p:cNvPr id="3" name="Title" descr="f2ff6078-0666-4654-baf0-2673bf33ad73"/>
            <p:cNvSpPr/>
            <p:nvPr/>
          </p:nvSpPr>
          <p:spPr>
            <a:xfrm>
              <a:off x="660399" y="1137352"/>
              <a:ext cx="10858500" cy="585972"/>
            </a:xfrm>
            <a:prstGeom prst="rect">
              <a:avLst/>
            </a:prstGeom>
            <a:noFill/>
            <a:ln w="76200">
              <a:noFill/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rmAutofit/>
            </a:bodyPr>
            <a:lstStyle/>
            <a:p>
              <a:pPr algn="l"/>
              <a:endParaRPr lang="en-US" sz="2400" b="1" i="0" u="none">
                <a:solidFill>
                  <a:srgbClr val="FFFFFF"/>
                </a:solidFill>
                <a:latin typeface="Arial" panose="020B0604020202020204"/>
              </a:endParaRPr>
            </a:p>
          </p:txBody>
        </p:sp>
        <p:grpSp>
          <p:nvGrpSpPr>
            <p:cNvPr id="14" name="组合 13" descr="ee5f01eb-9084-42bf-9597-0ba0c06c09f4"/>
            <p:cNvGrpSpPr/>
            <p:nvPr/>
          </p:nvGrpSpPr>
          <p:grpSpPr>
            <a:xfrm>
              <a:off x="660400" y="1815751"/>
              <a:ext cx="9207356" cy="4318349"/>
              <a:chOff x="660400" y="1815751"/>
              <a:chExt cx="9207356" cy="4318349"/>
            </a:xfrm>
          </p:grpSpPr>
          <p:sp>
            <p:nvSpPr>
              <p:cNvPr id="22" name="PictureMisc1" descr="df29639d-1c4d-4807-9959-9d1d94da7321"/>
              <p:cNvSpPr/>
              <p:nvPr/>
            </p:nvSpPr>
            <p:spPr>
              <a:xfrm>
                <a:off x="660400" y="1815751"/>
                <a:ext cx="2640212" cy="4318349"/>
              </a:xfrm>
              <a:custGeom>
                <a:avLst/>
                <a:gdLst>
                  <a:gd name="connsiteX0" fmla="*/ 79738 w 2646363"/>
                  <a:gd name="connsiteY0" fmla="*/ 0 h 4328409"/>
                  <a:gd name="connsiteX1" fmla="*/ 648252 w 2646363"/>
                  <a:gd name="connsiteY1" fmla="*/ 0 h 4328409"/>
                  <a:gd name="connsiteX2" fmla="*/ 720695 w 2646363"/>
                  <a:gd name="connsiteY2" fmla="*/ 46316 h 4328409"/>
                  <a:gd name="connsiteX3" fmla="*/ 2638985 w 2646363"/>
                  <a:gd name="connsiteY3" fmla="*/ 4215420 h 4328409"/>
                  <a:gd name="connsiteX4" fmla="*/ 2566542 w 2646363"/>
                  <a:gd name="connsiteY4" fmla="*/ 4328410 h 4328409"/>
                  <a:gd name="connsiteX5" fmla="*/ 79738 w 2646363"/>
                  <a:gd name="connsiteY5" fmla="*/ 4328410 h 4328409"/>
                  <a:gd name="connsiteX6" fmla="*/ 0 w 2646363"/>
                  <a:gd name="connsiteY6" fmla="*/ 4248672 h 4328409"/>
                  <a:gd name="connsiteX7" fmla="*/ 0 w 2646363"/>
                  <a:gd name="connsiteY7" fmla="*/ 79738 h 4328409"/>
                  <a:gd name="connsiteX8" fmla="*/ 79738 w 2646363"/>
                  <a:gd name="connsiteY8" fmla="*/ 0 h 4328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646363" h="4328409">
                    <a:moveTo>
                      <a:pt x="79738" y="0"/>
                    </a:moveTo>
                    <a:lnTo>
                      <a:pt x="648252" y="0"/>
                    </a:lnTo>
                    <a:cubicBezTo>
                      <a:pt x="679299" y="0"/>
                      <a:pt x="707631" y="18153"/>
                      <a:pt x="720695" y="46316"/>
                    </a:cubicBezTo>
                    <a:lnTo>
                      <a:pt x="2638985" y="4215420"/>
                    </a:lnTo>
                    <a:cubicBezTo>
                      <a:pt x="2663245" y="4268182"/>
                      <a:pt x="2624734" y="4328410"/>
                      <a:pt x="2566542" y="4328410"/>
                    </a:cubicBezTo>
                    <a:lnTo>
                      <a:pt x="79738" y="4328410"/>
                    </a:lnTo>
                    <a:cubicBezTo>
                      <a:pt x="35797" y="4328410"/>
                      <a:pt x="0" y="4292782"/>
                      <a:pt x="0" y="4248672"/>
                    </a:cubicBezTo>
                    <a:lnTo>
                      <a:pt x="0" y="79738"/>
                    </a:lnTo>
                    <a:cubicBezTo>
                      <a:pt x="0" y="35628"/>
                      <a:pt x="35628" y="0"/>
                      <a:pt x="79738" y="0"/>
                    </a:cubicBezTo>
                    <a:close/>
                  </a:path>
                </a:pathLst>
              </a:custGeom>
              <a:blipFill rotWithShape="1">
                <a:blip r:embed="rId1"/>
                <a:srcRect/>
                <a:stretch>
                  <a:fillRect l="-7295" t="-1" r="-202504" b="-8234"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noAutofit/>
              </a:bodyPr>
              <a:lstStyle/>
              <a:p>
                <a:pPr algn="ctr"/>
              </a:p>
            </p:txBody>
          </p:sp>
          <p:sp>
            <p:nvSpPr>
              <p:cNvPr id="6" name="Number1" descr="feb366f2-f56a-438a-8357-a2320e2bf122"/>
              <p:cNvSpPr/>
              <p:nvPr/>
            </p:nvSpPr>
            <p:spPr>
              <a:xfrm>
                <a:off x="2041401" y="2044279"/>
                <a:ext cx="464400" cy="464400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>
                    <a:alpha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en-US" sz="1200" b="1" i="0" u="none">
                    <a:solidFill>
                      <a:srgbClr val="4061EC"/>
                    </a:solidFill>
                    <a:latin typeface="Arial" panose="020B0604020202020204"/>
                  </a:rPr>
                  <a:t>1</a:t>
                </a:r>
                <a:endParaRPr lang="en-US" sz="1200" b="1" i="0" u="none">
                  <a:solidFill>
                    <a:srgbClr val="4061EC"/>
                  </a:solidFill>
                  <a:latin typeface="Arial" panose="020B0604020202020204"/>
                </a:endParaRPr>
              </a:p>
            </p:txBody>
          </p:sp>
          <p:sp>
            <p:nvSpPr>
              <p:cNvPr id="7" name="Bullet1" descr="d0b2754c-1ce1-4113-a841-2d3b31b4140f"/>
              <p:cNvSpPr txBox="1"/>
              <p:nvPr/>
            </p:nvSpPr>
            <p:spPr>
              <a:xfrm flipH="1">
                <a:off x="2659039" y="1879820"/>
                <a:ext cx="3066482" cy="7933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en-US"/>
                </a:defPPr>
                <a:lvl1pPr marR="0" lvl="0" indent="0" defTabSz="913765" fontAlgn="auto">
                  <a:spcBef>
                    <a:spcPts val="0"/>
                  </a:spcBef>
                  <a:spcAft>
                    <a:spcPts val="0"/>
                  </a:spcAft>
                  <a:buClrTx/>
                  <a:buSzPct val="25000"/>
                  <a:buFontTx/>
                  <a:buNone/>
                  <a:defRPr kumimoji="0" b="1" i="0" u="none" strike="noStrike" cap="none" spc="0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</a:defRPr>
                </a:lvl2pPr>
                <a:lvl3pPr>
                  <a:defRPr>
                    <a:solidFill>
                      <a:schemeClr val="tx1"/>
                    </a:solidFill>
                  </a:defRPr>
                </a:lvl3pPr>
                <a:lvl4pPr>
                  <a:defRPr>
                    <a:solidFill>
                      <a:schemeClr val="tx1"/>
                    </a:solidFill>
                  </a:defRPr>
                </a:lvl4pPr>
                <a:lvl5pPr>
                  <a:defRPr>
                    <a:solidFill>
                      <a:schemeClr val="tx1"/>
                    </a:solidFill>
                  </a:defRPr>
                </a:lvl5pPr>
                <a:lvl6pPr>
                  <a:defRPr>
                    <a:solidFill>
                      <a:schemeClr val="tx1"/>
                    </a:solidFill>
                  </a:defRPr>
                </a:lvl6pPr>
                <a:lvl7pPr>
                  <a:defRPr>
                    <a:solidFill>
                      <a:schemeClr val="tx1"/>
                    </a:solidFill>
                  </a:defRPr>
                </a:lvl7pPr>
                <a:lvl8pPr>
                  <a:defRPr>
                    <a:solidFill>
                      <a:schemeClr val="tx1"/>
                    </a:solidFill>
                  </a:defRPr>
                </a:lvl8pPr>
                <a:lvl9pPr>
                  <a:defRPr>
                    <a:solidFill>
                      <a:schemeClr val="tx1"/>
                    </a:solidFill>
                  </a:defRPr>
                </a:lvl9pPr>
              </a:lstStyle>
              <a:p>
                <a:pPr algn="l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800" b="1" i="0" u="none">
                    <a:solidFill>
                      <a:srgbClr val="FFFFFF"/>
                    </a:solidFill>
                    <a:ea typeface="微软雅黑" panose="020B0503020204020204" charset="-122"/>
                  </a:rPr>
                  <a:t>项目概况</a:t>
                </a:r>
                <a:endParaRPr lang="en-US" sz="1800" b="1" i="0" u="non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8" name="Text1" descr="6a5d3630-5341-45da-b299-ffa6ed34b426"/>
              <p:cNvSpPr txBox="1"/>
              <p:nvPr/>
            </p:nvSpPr>
            <p:spPr>
              <a:xfrm flipH="1">
                <a:off x="5725520" y="1879821"/>
                <a:ext cx="4038921" cy="7933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1200" b="0" i="0" u="none" strike="noStrike">
                  <a:solidFill>
                    <a:srgbClr val="FFFFFF"/>
                  </a:solidFill>
                  <a:latin typeface="Arial" panose="020B0604020202020204"/>
                </a:endParaRPr>
              </a:p>
            </p:txBody>
          </p:sp>
          <p:sp>
            <p:nvSpPr>
              <p:cNvPr id="33" name="ComponentBackground1" descr="731f8f6d-e4d0-41e5-aa3c-3d457eaa91a2"/>
              <p:cNvSpPr/>
              <p:nvPr/>
            </p:nvSpPr>
            <p:spPr>
              <a:xfrm>
                <a:off x="1802706" y="1815751"/>
                <a:ext cx="8065050" cy="921457"/>
              </a:xfrm>
              <a:prstGeom prst="roundRect">
                <a:avLst>
                  <a:gd name="adj" fmla="val 50000"/>
                </a:avLst>
              </a:prstGeom>
              <a:ln>
                <a:solidFill>
                  <a:schemeClr val="tx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</a:p>
            </p:txBody>
          </p:sp>
        </p:grpSp>
        <p:grpSp>
          <p:nvGrpSpPr>
            <p:cNvPr id="15" name="组合 14" descr="7eff4c01-d204-476e-8f20-2994ff85d7ea"/>
            <p:cNvGrpSpPr/>
            <p:nvPr/>
          </p:nvGrpSpPr>
          <p:grpSpPr>
            <a:xfrm>
              <a:off x="2353087" y="2948048"/>
              <a:ext cx="8065050" cy="921457"/>
              <a:chOff x="2353087" y="2948048"/>
              <a:chExt cx="8065050" cy="921457"/>
            </a:xfrm>
          </p:grpSpPr>
          <p:sp>
            <p:nvSpPr>
              <p:cNvPr id="74" name="Number2" descr="c5827020-55b5-4a8b-a0e8-32d4f5350d25"/>
              <p:cNvSpPr/>
              <p:nvPr/>
            </p:nvSpPr>
            <p:spPr>
              <a:xfrm>
                <a:off x="2591782" y="3176576"/>
                <a:ext cx="464400" cy="464400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>
                    <a:alpha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en-US" sz="1200" b="1" i="0" u="none">
                    <a:solidFill>
                      <a:srgbClr val="4061EC"/>
                    </a:solidFill>
                    <a:latin typeface="Arial" panose="020B0604020202020204"/>
                  </a:rPr>
                  <a:t>2</a:t>
                </a:r>
                <a:endParaRPr lang="en-US" sz="1200" b="1" i="0" u="none">
                  <a:solidFill>
                    <a:srgbClr val="4061EC"/>
                  </a:solidFill>
                  <a:latin typeface="Arial" panose="020B0604020202020204"/>
                </a:endParaRPr>
              </a:p>
            </p:txBody>
          </p:sp>
          <p:sp>
            <p:nvSpPr>
              <p:cNvPr id="75" name="Bullet2" descr="117cc156-7ae4-422e-929d-d62d4568617e"/>
              <p:cNvSpPr txBox="1"/>
              <p:nvPr/>
            </p:nvSpPr>
            <p:spPr>
              <a:xfrm flipH="1">
                <a:off x="3209420" y="3012117"/>
                <a:ext cx="3066482" cy="7933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en-US"/>
                </a:defPPr>
                <a:lvl1pPr marR="0" lvl="0" indent="0" defTabSz="913765" fontAlgn="auto">
                  <a:spcBef>
                    <a:spcPts val="0"/>
                  </a:spcBef>
                  <a:spcAft>
                    <a:spcPts val="0"/>
                  </a:spcAft>
                  <a:buClrTx/>
                  <a:buSzPct val="25000"/>
                  <a:buFontTx/>
                  <a:buNone/>
                  <a:defRPr kumimoji="0" b="1" i="0" u="none" strike="noStrike" cap="none" spc="0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</a:defRPr>
                </a:lvl2pPr>
                <a:lvl3pPr>
                  <a:defRPr>
                    <a:solidFill>
                      <a:schemeClr val="tx1"/>
                    </a:solidFill>
                  </a:defRPr>
                </a:lvl3pPr>
                <a:lvl4pPr>
                  <a:defRPr>
                    <a:solidFill>
                      <a:schemeClr val="tx1"/>
                    </a:solidFill>
                  </a:defRPr>
                </a:lvl4pPr>
                <a:lvl5pPr>
                  <a:defRPr>
                    <a:solidFill>
                      <a:schemeClr val="tx1"/>
                    </a:solidFill>
                  </a:defRPr>
                </a:lvl5pPr>
                <a:lvl6pPr>
                  <a:defRPr>
                    <a:solidFill>
                      <a:schemeClr val="tx1"/>
                    </a:solidFill>
                  </a:defRPr>
                </a:lvl6pPr>
                <a:lvl7pPr>
                  <a:defRPr>
                    <a:solidFill>
                      <a:schemeClr val="tx1"/>
                    </a:solidFill>
                  </a:defRPr>
                </a:lvl7pPr>
                <a:lvl8pPr>
                  <a:defRPr>
                    <a:solidFill>
                      <a:schemeClr val="tx1"/>
                    </a:solidFill>
                  </a:defRPr>
                </a:lvl8pPr>
                <a:lvl9pPr>
                  <a:defRPr>
                    <a:solidFill>
                      <a:schemeClr val="tx1"/>
                    </a:solidFill>
                  </a:defRPr>
                </a:lvl9pPr>
              </a:lstStyle>
              <a:p>
                <a:pPr algn="l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800" b="1" i="0" u="none">
                    <a:solidFill>
                      <a:srgbClr val="FFFFFF"/>
                    </a:solidFill>
                    <a:ea typeface="微软雅黑" panose="020B0503020204020204" charset="-122"/>
                  </a:rPr>
                  <a:t>立项依据</a:t>
                </a:r>
                <a:endParaRPr lang="en-US" sz="1800" b="1" i="0" u="non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76" name="Text2" descr="06f43e4b-c987-4838-a0fd-13ee0e57a7f0"/>
              <p:cNvSpPr txBox="1"/>
              <p:nvPr/>
            </p:nvSpPr>
            <p:spPr>
              <a:xfrm flipH="1">
                <a:off x="6275901" y="3012118"/>
                <a:ext cx="4038921" cy="7933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1200" b="0" i="0" u="none" strike="noStrike">
                  <a:solidFill>
                    <a:srgbClr val="FFFFFF"/>
                  </a:solidFill>
                  <a:latin typeface="Arial" panose="020B0604020202020204"/>
                </a:endParaRPr>
              </a:p>
            </p:txBody>
          </p:sp>
          <p:sp>
            <p:nvSpPr>
              <p:cNvPr id="73" name="ComponentBackground2" descr="c1a4161f-53f5-4d51-b92e-9b1bf7aec503"/>
              <p:cNvSpPr/>
              <p:nvPr/>
            </p:nvSpPr>
            <p:spPr>
              <a:xfrm>
                <a:off x="2353087" y="2948048"/>
                <a:ext cx="8065050" cy="921457"/>
              </a:xfrm>
              <a:prstGeom prst="roundRect">
                <a:avLst>
                  <a:gd name="adj" fmla="val 50000"/>
                </a:avLst>
              </a:prstGeom>
              <a:ln>
                <a:solidFill>
                  <a:schemeClr val="tx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</a:p>
            </p:txBody>
          </p:sp>
        </p:grpSp>
        <p:grpSp>
          <p:nvGrpSpPr>
            <p:cNvPr id="16" name="组合 15" descr="7ff89256-b007-491b-a457-c85735cb8c59"/>
            <p:cNvGrpSpPr/>
            <p:nvPr/>
          </p:nvGrpSpPr>
          <p:grpSpPr>
            <a:xfrm>
              <a:off x="2903468" y="4080345"/>
              <a:ext cx="8065050" cy="921457"/>
              <a:chOff x="2903468" y="4080345"/>
              <a:chExt cx="8065050" cy="921457"/>
            </a:xfrm>
          </p:grpSpPr>
          <p:sp>
            <p:nvSpPr>
              <p:cNvPr id="80" name="Number3" descr="9a97315c-8e80-4ccd-9777-16fb12072c68"/>
              <p:cNvSpPr/>
              <p:nvPr/>
            </p:nvSpPr>
            <p:spPr>
              <a:xfrm>
                <a:off x="3142163" y="4308873"/>
                <a:ext cx="464400" cy="464400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>
                    <a:alpha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en-US" sz="1200" b="1" i="0" u="none">
                    <a:solidFill>
                      <a:srgbClr val="4061EC"/>
                    </a:solidFill>
                    <a:latin typeface="Arial" panose="020B0604020202020204"/>
                  </a:rPr>
                  <a:t>3</a:t>
                </a:r>
                <a:endParaRPr lang="en-US" sz="1200" b="1" i="0" u="none">
                  <a:solidFill>
                    <a:srgbClr val="4061EC"/>
                  </a:solidFill>
                  <a:latin typeface="Arial" panose="020B0604020202020204"/>
                </a:endParaRPr>
              </a:p>
            </p:txBody>
          </p:sp>
          <p:sp>
            <p:nvSpPr>
              <p:cNvPr id="81" name="Bullet3" descr="a37b9377-a98f-4583-b087-14240333f994"/>
              <p:cNvSpPr txBox="1"/>
              <p:nvPr/>
            </p:nvSpPr>
            <p:spPr>
              <a:xfrm flipH="1">
                <a:off x="3759801" y="4144414"/>
                <a:ext cx="3066482" cy="7933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en-US"/>
                </a:defPPr>
                <a:lvl1pPr marR="0" lvl="0" indent="0" defTabSz="913765" fontAlgn="auto">
                  <a:spcBef>
                    <a:spcPts val="0"/>
                  </a:spcBef>
                  <a:spcAft>
                    <a:spcPts val="0"/>
                  </a:spcAft>
                  <a:buClrTx/>
                  <a:buSzPct val="25000"/>
                  <a:buFontTx/>
                  <a:buNone/>
                  <a:defRPr kumimoji="0" b="1" i="0" u="none" strike="noStrike" cap="none" spc="0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</a:defRPr>
                </a:lvl2pPr>
                <a:lvl3pPr>
                  <a:defRPr>
                    <a:solidFill>
                      <a:schemeClr val="tx1"/>
                    </a:solidFill>
                  </a:defRPr>
                </a:lvl3pPr>
                <a:lvl4pPr>
                  <a:defRPr>
                    <a:solidFill>
                      <a:schemeClr val="tx1"/>
                    </a:solidFill>
                  </a:defRPr>
                </a:lvl4pPr>
                <a:lvl5pPr>
                  <a:defRPr>
                    <a:solidFill>
                      <a:schemeClr val="tx1"/>
                    </a:solidFill>
                  </a:defRPr>
                </a:lvl5pPr>
                <a:lvl6pPr>
                  <a:defRPr>
                    <a:solidFill>
                      <a:schemeClr val="tx1"/>
                    </a:solidFill>
                  </a:defRPr>
                </a:lvl6pPr>
                <a:lvl7pPr>
                  <a:defRPr>
                    <a:solidFill>
                      <a:schemeClr val="tx1"/>
                    </a:solidFill>
                  </a:defRPr>
                </a:lvl7pPr>
                <a:lvl8pPr>
                  <a:defRPr>
                    <a:solidFill>
                      <a:schemeClr val="tx1"/>
                    </a:solidFill>
                  </a:defRPr>
                </a:lvl8pPr>
                <a:lvl9pPr>
                  <a:defRPr>
                    <a:solidFill>
                      <a:schemeClr val="tx1"/>
                    </a:solidFill>
                  </a:defRPr>
                </a:lvl9pPr>
              </a:lstStyle>
              <a:p>
                <a:pPr algn="l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800" b="1" i="0" u="none">
                    <a:solidFill>
                      <a:srgbClr val="FFFFFF"/>
                    </a:solidFill>
                    <a:ea typeface="微软雅黑" panose="020B0503020204020204" charset="-122"/>
                  </a:rPr>
                  <a:t>项目研究进度与已有基础</a:t>
                </a:r>
                <a:endParaRPr lang="en-US" sz="1800" b="1" i="0" u="non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82" name="Text3" descr="0d4734ad-8c56-4b01-8004-5bea42fc2db6"/>
              <p:cNvSpPr txBox="1"/>
              <p:nvPr/>
            </p:nvSpPr>
            <p:spPr>
              <a:xfrm flipH="1">
                <a:off x="6826282" y="4144415"/>
                <a:ext cx="4038921" cy="7933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1200" b="0" i="0" u="none" strike="noStrike">
                  <a:solidFill>
                    <a:srgbClr val="FFFFFF"/>
                  </a:solidFill>
                  <a:latin typeface="Arial" panose="020B0604020202020204"/>
                </a:endParaRPr>
              </a:p>
            </p:txBody>
          </p:sp>
          <p:sp>
            <p:nvSpPr>
              <p:cNvPr id="79" name="ComponentBackground3" descr="156daa97-d540-4717-b82e-824b8bc2671d"/>
              <p:cNvSpPr/>
              <p:nvPr/>
            </p:nvSpPr>
            <p:spPr>
              <a:xfrm>
                <a:off x="2903468" y="4080345"/>
                <a:ext cx="8065050" cy="921457"/>
              </a:xfrm>
              <a:prstGeom prst="roundRect">
                <a:avLst>
                  <a:gd name="adj" fmla="val 50000"/>
                </a:avLst>
              </a:prstGeom>
              <a:ln>
                <a:solidFill>
                  <a:schemeClr val="tx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</a:p>
            </p:txBody>
          </p:sp>
        </p:grpSp>
        <p:grpSp>
          <p:nvGrpSpPr>
            <p:cNvPr id="17" name="组合 16" descr="e2be9884-825c-4cbc-9216-bbbbd03db571"/>
            <p:cNvGrpSpPr/>
            <p:nvPr/>
          </p:nvGrpSpPr>
          <p:grpSpPr>
            <a:xfrm>
              <a:off x="3453850" y="5212643"/>
              <a:ext cx="8065050" cy="921457"/>
              <a:chOff x="3453850" y="5212643"/>
              <a:chExt cx="8065050" cy="921457"/>
            </a:xfrm>
          </p:grpSpPr>
          <p:sp>
            <p:nvSpPr>
              <p:cNvPr id="86" name="Number4" descr="3f5b1b93-11d3-4ce9-a18b-a466f61346c4"/>
              <p:cNvSpPr/>
              <p:nvPr/>
            </p:nvSpPr>
            <p:spPr>
              <a:xfrm>
                <a:off x="3692545" y="5441171"/>
                <a:ext cx="464400" cy="464400"/>
              </a:xfrm>
              <a:prstGeom prst="ellipse">
                <a:avLst/>
              </a:prstGeom>
              <a:solidFill>
                <a:schemeClr val="bg1"/>
              </a:solidFill>
              <a:ln w="6350">
                <a:solidFill>
                  <a:schemeClr val="tx1">
                    <a:alpha val="50000"/>
                  </a:schemeClr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anchor="ctr">
                <a:normAutofit/>
              </a:bodyPr>
              <a:lstStyle/>
              <a:p>
                <a:pPr algn="ctr"/>
                <a:r>
                  <a:rPr lang="en-US" sz="1200" b="1" i="0" u="none">
                    <a:solidFill>
                      <a:srgbClr val="4061EC"/>
                    </a:solidFill>
                    <a:latin typeface="Arial" panose="020B0604020202020204"/>
                  </a:rPr>
                  <a:t>4</a:t>
                </a:r>
                <a:endParaRPr lang="en-US" sz="1200" b="1" i="0" u="none">
                  <a:solidFill>
                    <a:srgbClr val="4061EC"/>
                  </a:solidFill>
                  <a:latin typeface="Arial" panose="020B0604020202020204"/>
                </a:endParaRPr>
              </a:p>
            </p:txBody>
          </p:sp>
          <p:sp>
            <p:nvSpPr>
              <p:cNvPr id="87" name="Bullet4" descr="3b76b56d-1906-49f3-9b8a-e10f20ae7798"/>
              <p:cNvSpPr txBox="1"/>
              <p:nvPr/>
            </p:nvSpPr>
            <p:spPr>
              <a:xfrm flipH="1">
                <a:off x="4310183" y="5276712"/>
                <a:ext cx="3066482" cy="7933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en-US"/>
                </a:defPPr>
                <a:lvl1pPr marR="0" lvl="0" indent="0" defTabSz="913765" fontAlgn="auto">
                  <a:spcBef>
                    <a:spcPts val="0"/>
                  </a:spcBef>
                  <a:spcAft>
                    <a:spcPts val="0"/>
                  </a:spcAft>
                  <a:buClrTx/>
                  <a:buSzPct val="25000"/>
                  <a:buFontTx/>
                  <a:buNone/>
                  <a:defRPr kumimoji="0" b="1" i="0" u="none" strike="noStrike" cap="none" spc="0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</a:defRPr>
                </a:lvl2pPr>
                <a:lvl3pPr>
                  <a:defRPr>
                    <a:solidFill>
                      <a:schemeClr val="tx1"/>
                    </a:solidFill>
                  </a:defRPr>
                </a:lvl3pPr>
                <a:lvl4pPr>
                  <a:defRPr>
                    <a:solidFill>
                      <a:schemeClr val="tx1"/>
                    </a:solidFill>
                  </a:defRPr>
                </a:lvl4pPr>
                <a:lvl5pPr>
                  <a:defRPr>
                    <a:solidFill>
                      <a:schemeClr val="tx1"/>
                    </a:solidFill>
                  </a:defRPr>
                </a:lvl5pPr>
                <a:lvl6pPr>
                  <a:defRPr>
                    <a:solidFill>
                      <a:schemeClr val="tx1"/>
                    </a:solidFill>
                  </a:defRPr>
                </a:lvl6pPr>
                <a:lvl7pPr>
                  <a:defRPr>
                    <a:solidFill>
                      <a:schemeClr val="tx1"/>
                    </a:solidFill>
                  </a:defRPr>
                </a:lvl7pPr>
                <a:lvl8pPr>
                  <a:defRPr>
                    <a:solidFill>
                      <a:schemeClr val="tx1"/>
                    </a:solidFill>
                  </a:defRPr>
                </a:lvl8pPr>
                <a:lvl9pPr>
                  <a:defRPr>
                    <a:solidFill>
                      <a:schemeClr val="tx1"/>
                    </a:solidFill>
                  </a:defRPr>
                </a:lvl9pPr>
              </a:lstStyle>
              <a:p>
                <a:pPr algn="l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800" b="1" i="0" u="none">
                    <a:solidFill>
                      <a:srgbClr val="FFFFFF"/>
                    </a:solidFill>
                    <a:ea typeface="微软雅黑" panose="020B0503020204020204" charset="-122"/>
                  </a:rPr>
                  <a:t>经费预算</a:t>
                </a:r>
                <a:endParaRPr lang="en-US" sz="1800" b="1" i="0" u="non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88" name="Text4" descr="9396bb43-cabb-499d-891c-d909c0f21db5"/>
              <p:cNvSpPr txBox="1"/>
              <p:nvPr/>
            </p:nvSpPr>
            <p:spPr>
              <a:xfrm flipH="1">
                <a:off x="7376664" y="5276713"/>
                <a:ext cx="4038921" cy="7933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</a:pPr>
                <a:endParaRPr lang="en-US" sz="1200" b="0" i="0" u="none" strike="noStrike">
                  <a:solidFill>
                    <a:srgbClr val="FFFFFF"/>
                  </a:solidFill>
                  <a:latin typeface="Arial" panose="020B0604020202020204"/>
                </a:endParaRPr>
              </a:p>
            </p:txBody>
          </p:sp>
          <p:sp>
            <p:nvSpPr>
              <p:cNvPr id="85" name="ComponentBackground4" descr="d5358ef8-49b9-415b-81c4-e4be6d38b6bc"/>
              <p:cNvSpPr/>
              <p:nvPr/>
            </p:nvSpPr>
            <p:spPr>
              <a:xfrm>
                <a:off x="3453850" y="5212643"/>
                <a:ext cx="8065050" cy="921457"/>
              </a:xfrm>
              <a:prstGeom prst="roundRect">
                <a:avLst>
                  <a:gd name="adj" fmla="val 50000"/>
                </a:avLst>
              </a:prstGeom>
              <a:ln>
                <a:solidFill>
                  <a:schemeClr val="tx1">
                    <a:alpha val="5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</a:p>
            </p:txBody>
          </p:sp>
        </p:grpSp>
      </p:grpSp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 descr="44655e65-2163-40f7-8ae8-820eeed8d04a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sz="7200" b="1" i="0" u="none">
                <a:ea typeface="微软雅黑" panose="020B0503020204020204" charset="-122"/>
              </a:rPr>
              <a:t>谢谢观看</a:t>
            </a:r>
            <a:endParaRPr lang="en-US" sz="7200" b="1" i="0" u="none">
              <a:ea typeface="微软雅黑" panose="020B0503020204020204" charset="-122"/>
            </a:endParaRPr>
          </a:p>
        </p:txBody>
      </p:sp>
      <p:sp>
        <p:nvSpPr>
          <p:cNvPr id="4" name="文本占位符 3" descr="60051ba3-410a-4f08-812c-8f6bed5429d8"/>
          <p:cNvSpPr>
            <a:spLocks noGrp="1"/>
          </p:cNvSpPr>
          <p:nvPr>
            <p:ph type="body" sz="quarter" idx="13" hasCustomPrompt="1"/>
          </p:nvPr>
        </p:nvSpPr>
        <p:spPr/>
        <p:txBody>
          <a:bodyPr>
            <a:normAutofit fontScale="80000"/>
          </a:bodyPr>
          <a:lstStyle/>
          <a:p>
            <a:pPr algn="ctr">
              <a:lnSpc>
                <a:spcPct val="100000"/>
              </a:lnSpc>
              <a:spcBef>
                <a:spcPts val="1000"/>
              </a:spcBef>
            </a:pPr>
            <a:r>
              <a:rPr lang="en-US" sz="1200" b="0" i="0" u="none" strike="noStrike">
                <a:solidFill>
                  <a:srgbClr val="FFFFFF"/>
                </a:solidFill>
                <a:ea typeface="微软雅黑" panose="020B0503020204020204" charset="-122"/>
              </a:rPr>
              <a:t>报告人：</a:t>
            </a:r>
            <a:r>
              <a:rPr lang="zh-CN" altLang="en-US" sz="1200" b="0" i="0" u="none" strike="noStrike">
                <a:solidFill>
                  <a:srgbClr val="FFFFFF"/>
                </a:solidFill>
                <a:ea typeface="微软雅黑" panose="020B0503020204020204" charset="-122"/>
              </a:rPr>
              <a:t>刘嘉</a:t>
            </a:r>
            <a:r>
              <a:rPr lang="zh-CN" altLang="en-US" sz="1200" b="0" i="0" u="none" strike="noStrike">
                <a:solidFill>
                  <a:srgbClr val="FFFFFF"/>
                </a:solidFill>
                <a:ea typeface="微软雅黑" panose="020B0503020204020204" charset="-122"/>
              </a:rPr>
              <a:t>希</a:t>
            </a:r>
            <a:endParaRPr lang="zh-CN" altLang="en-US" sz="1200" b="0" i="0" u="none" strike="noStrike">
              <a:solidFill>
                <a:srgbClr val="FFFFFF"/>
              </a:solidFill>
              <a:ea typeface="微软雅黑" panose="020B0503020204020204" charset="-122"/>
            </a:endParaRPr>
          </a:p>
        </p:txBody>
      </p:sp>
      <p:sp>
        <p:nvSpPr>
          <p:cNvPr id="7" name="文本占位符 6" descr="f4bfd504-0a1c-496d-9dda-a68f62382f25"/>
          <p:cNvSpPr>
            <a:spLocks noGrp="1"/>
          </p:cNvSpPr>
          <p:nvPr>
            <p:ph type="body" sz="quarter" idx="14" hasCustomPrompt="1"/>
          </p:nvPr>
        </p:nvSpPr>
        <p:spPr/>
        <p:txBody>
          <a:bodyPr>
            <a:normAutofit fontScale="60000"/>
          </a:bodyPr>
          <a:lstStyle/>
          <a:p>
            <a:pPr algn="ctr">
              <a:lnSpc>
                <a:spcPct val="100000"/>
              </a:lnSpc>
              <a:spcBef>
                <a:spcPts val="1000"/>
              </a:spcBef>
            </a:pPr>
            <a:r>
              <a:rPr lang="en-US" sz="1600" b="0" i="0" u="none" strike="noStrike">
                <a:solidFill>
                  <a:srgbClr val="000000"/>
                </a:solidFill>
                <a:latin typeface="微软雅黑" panose="020B0503020204020204" charset="-122"/>
              </a:rPr>
              <a:t>2025.9.10</a:t>
            </a:r>
            <a:endParaRPr lang="en-US" sz="1600" b="0" i="0" u="none" strike="noStrike">
              <a:solidFill>
                <a:srgbClr val="000000"/>
              </a:solidFill>
              <a:latin typeface="微软雅黑" panose="020B0503020204020204" charset="-122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 descr="c457d627-0631-46a1-ad03-43a5c56451f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sz="4400" b="1" i="0" u="none">
                <a:ea typeface="微软雅黑" panose="020B0503020204020204" charset="-122"/>
              </a:rPr>
              <a:t>项目概况</a:t>
            </a:r>
            <a:endParaRPr lang="en-US" sz="4400" b="1" i="0" u="none">
              <a:ea typeface="微软雅黑" panose="020B0503020204020204" charset="-122"/>
            </a:endParaRPr>
          </a:p>
        </p:txBody>
      </p:sp>
      <p:sp>
        <p:nvSpPr>
          <p:cNvPr id="25" name="文本占位符 24" descr="fc0bb754-d335-426a-a244-0b8287183cd2"/>
          <p:cNvSpPr>
            <a:spLocks noGrp="1"/>
          </p:cNvSpPr>
          <p:nvPr>
            <p:ph type="body" sz="quarter" idx="1" hasCustomPrompt="1"/>
          </p:nvPr>
        </p:nvSpPr>
        <p:spPr/>
        <p:txBody>
          <a:bodyPr/>
          <a:lstStyle/>
          <a:p>
            <a:pPr algn="ctr">
              <a:lnSpc>
                <a:spcPct val="120000"/>
              </a:lnSpc>
              <a:spcBef>
                <a:spcPts val="1000"/>
              </a:spcBef>
            </a:pPr>
            <a:r>
              <a:rPr lang="en-US" sz="2000" b="0" i="0" u="none">
                <a:solidFill>
                  <a:srgbClr val="1E9AE6"/>
                </a:solidFill>
                <a:ea typeface="微软雅黑" panose="020B0503020204020204" charset="-122"/>
              </a:rPr>
              <a:t>了解项目的基本信息和团队成员构成</a:t>
            </a:r>
            <a:endParaRPr lang="en-US" sz="2000" b="0" i="0" u="none">
              <a:solidFill>
                <a:srgbClr val="1E9AE6"/>
              </a:solidFill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descr="d558ddf7-d57d-4ba0-8f65-80da2e94ece7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en-US" sz="2800" b="1" i="0" u="none">
                <a:solidFill>
                  <a:srgbClr val="FFFFFF"/>
                </a:solidFill>
                <a:ea typeface="微软雅黑" panose="020B0503020204020204" charset="-122"/>
              </a:rPr>
              <a:t>项目基本信息</a:t>
            </a:r>
            <a:endParaRPr lang="en-US" sz="2800" b="1" i="0" u="none">
              <a:solidFill>
                <a:srgbClr val="FFFFFF"/>
              </a:solidFill>
              <a:ea typeface="微软雅黑" panose="020B0503020204020204" charset="-122"/>
            </a:endParaRPr>
          </a:p>
        </p:txBody>
      </p:sp>
      <p:grpSp>
        <p:nvGrpSpPr>
          <p:cNvPr id="41" name="053b382b-d576-4345-8c22-6d3bb32dc338.source.6.zh-Hans.pptx" descr="7ca52f8f-24dc-40e5-b84b-faa4533301c4"/>
          <p:cNvGrpSpPr/>
          <p:nvPr>
            <p:custDataLst>
              <p:tags r:id="rId1"/>
            </p:custDataLst>
          </p:nvPr>
        </p:nvGrpSpPr>
        <p:grpSpPr>
          <a:xfrm>
            <a:off x="660400" y="1130300"/>
            <a:ext cx="10858500" cy="5003800"/>
            <a:chOff x="660400" y="1130300"/>
            <a:chExt cx="10858500" cy="5003800"/>
          </a:xfrm>
        </p:grpSpPr>
        <p:sp>
          <p:nvSpPr>
            <p:cNvPr id="3" name="Title" descr="0df18d10-7b38-4be4-a22b-517acd20bda7"/>
            <p:cNvSpPr txBox="1"/>
            <p:nvPr/>
          </p:nvSpPr>
          <p:spPr>
            <a:xfrm>
              <a:off x="660400" y="1130300"/>
              <a:ext cx="10858500" cy="776572"/>
            </a:xfrm>
            <a:prstGeom prst="rect">
              <a:avLst/>
            </a:prstGeom>
            <a:noFill/>
          </p:spPr>
          <p:txBody>
            <a:bodyPr vert="horz" wrap="square" rtlCol="0" anchor="ctr">
              <a:normAutofit/>
            </a:bodyPr>
            <a:lstStyle/>
            <a:p>
              <a:pPr algn="ctr"/>
              <a:endParaRPr lang="en-US" sz="2400" b="1" i="0" u="none">
                <a:solidFill>
                  <a:srgbClr val="FFFFFF"/>
                </a:solidFill>
                <a:ea typeface="微软雅黑" panose="020B0503020204020204" charset="-122"/>
              </a:endParaRPr>
            </a:p>
          </p:txBody>
        </p:sp>
        <p:grpSp>
          <p:nvGrpSpPr>
            <p:cNvPr id="35" name="组合 34" descr="22db20dd-569f-43fb-ab77-388caeadf14d"/>
            <p:cNvGrpSpPr/>
            <p:nvPr/>
          </p:nvGrpSpPr>
          <p:grpSpPr>
            <a:xfrm>
              <a:off x="660400" y="2311400"/>
              <a:ext cx="3289300" cy="1816100"/>
              <a:chOff x="660400" y="2311400"/>
              <a:chExt cx="3289300" cy="1816100"/>
            </a:xfrm>
          </p:grpSpPr>
          <p:sp>
            <p:nvSpPr>
              <p:cNvPr id="27" name="Bullet1" descr="5f6e5486-92d1-48f3-9553-92d832f126ff"/>
              <p:cNvSpPr/>
              <p:nvPr>
                <p:custDataLst>
                  <p:tags r:id="rId2"/>
                </p:custDataLst>
              </p:nvPr>
            </p:nvSpPr>
            <p:spPr>
              <a:xfrm>
                <a:off x="1339850" y="2311400"/>
                <a:ext cx="2609850" cy="571500"/>
              </a:xfrm>
              <a:prstGeom prst="snip2Diag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l"/>
                <a:r>
                  <a:rPr lang="en-US" sz="1800" b="1" i="0" u="none">
                    <a:solidFill>
                      <a:srgbClr val="FFFFFF"/>
                    </a:solidFill>
                    <a:ea typeface="微软雅黑" panose="020B0503020204020204" charset="-122"/>
                  </a:rPr>
                  <a:t>项目名称</a:t>
                </a:r>
                <a:endParaRPr lang="en-US" sz="1800" b="1" i="0" u="non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28" name="Number1" descr="02c850ef-6a14-40c5-8878-51b134c7442f"/>
              <p:cNvSpPr/>
              <p:nvPr>
                <p:custDataLst>
                  <p:tags r:id="rId3"/>
                </p:custDataLst>
              </p:nvPr>
            </p:nvSpPr>
            <p:spPr>
              <a:xfrm>
                <a:off x="660400" y="2311400"/>
                <a:ext cx="571500" cy="571500"/>
              </a:xfrm>
              <a:prstGeom prst="snip2DiagRect">
                <a:avLst/>
              </a:prstGeom>
              <a:no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3200" b="1" i="0" u="none">
                    <a:solidFill>
                      <a:srgbClr val="FFFFFF"/>
                    </a:solidFill>
                    <a:latin typeface="Arial" panose="020B0604020202020204"/>
                  </a:rPr>
                  <a:t>1</a:t>
                </a:r>
                <a:endParaRPr lang="en-US" sz="3200" b="1" i="0" u="none">
                  <a:solidFill>
                    <a:srgbClr val="FFFFFF"/>
                  </a:solidFill>
                  <a:latin typeface="Arial" panose="020B0604020202020204"/>
                </a:endParaRPr>
              </a:p>
            </p:txBody>
          </p:sp>
          <p:sp>
            <p:nvSpPr>
              <p:cNvPr id="26" name="Text1" descr="a4a51b45-f5cb-4bf6-99e5-49954802ad76"/>
              <p:cNvSpPr/>
              <p:nvPr>
                <p:custDataLst>
                  <p:tags r:id="rId4"/>
                </p:custDataLst>
              </p:nvPr>
            </p:nvSpPr>
            <p:spPr>
              <a:xfrm>
                <a:off x="660400" y="2971800"/>
                <a:ext cx="3289300" cy="11557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20000"/>
                  </a:lnSpc>
                </a:pPr>
                <a:r>
                  <a:rPr lang="en-US" sz="1400" b="0" i="0" u="none">
                    <a:solidFill>
                      <a:srgbClr val="FFFFFF"/>
                    </a:solidFill>
                    <a:ea typeface="微软雅黑" panose="020B0503020204020204" charset="-122"/>
                  </a:rPr>
                  <a:t>鱼塘水体环境监测系统</a:t>
                </a:r>
                <a:endParaRPr lang="en-US" sz="1400" b="0" i="0" u="non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</p:grpSp>
        <p:grpSp>
          <p:nvGrpSpPr>
            <p:cNvPr id="36" name="组合 35" descr="a47b9b8b-2cdd-47bd-8acb-07589260bd43"/>
            <p:cNvGrpSpPr/>
            <p:nvPr/>
          </p:nvGrpSpPr>
          <p:grpSpPr>
            <a:xfrm>
              <a:off x="4445000" y="2311400"/>
              <a:ext cx="3289300" cy="1816100"/>
              <a:chOff x="4445000" y="2311400"/>
              <a:chExt cx="3289300" cy="1816100"/>
            </a:xfrm>
          </p:grpSpPr>
          <p:sp>
            <p:nvSpPr>
              <p:cNvPr id="23" name="Bullet2" descr="7f594243-e435-488e-bf8f-aa0ee96601c2"/>
              <p:cNvSpPr/>
              <p:nvPr>
                <p:custDataLst>
                  <p:tags r:id="rId5"/>
                </p:custDataLst>
              </p:nvPr>
            </p:nvSpPr>
            <p:spPr>
              <a:xfrm>
                <a:off x="5124450" y="2311400"/>
                <a:ext cx="2609850" cy="571500"/>
              </a:xfrm>
              <a:prstGeom prst="snip2DiagRect">
                <a:avLst/>
              </a:prstGeom>
              <a:no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l"/>
                <a:r>
                  <a:rPr lang="en-US" sz="1800" b="1" i="0" u="none">
                    <a:solidFill>
                      <a:srgbClr val="FFFFFF"/>
                    </a:solidFill>
                    <a:ea typeface="微软雅黑" panose="020B0503020204020204" charset="-122"/>
                  </a:rPr>
                  <a:t>项目级别</a:t>
                </a:r>
                <a:endParaRPr lang="en-US" sz="1800" b="1" i="0" u="non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24" name="Number2" descr="87b3f6f0-fd41-48b9-ad99-b6cedd78c0e5"/>
              <p:cNvSpPr/>
              <p:nvPr>
                <p:custDataLst>
                  <p:tags r:id="rId6"/>
                </p:custDataLst>
              </p:nvPr>
            </p:nvSpPr>
            <p:spPr>
              <a:xfrm>
                <a:off x="4445000" y="2311400"/>
                <a:ext cx="571500" cy="571500"/>
              </a:xfrm>
              <a:prstGeom prst="snip2DiagRect">
                <a:avLst/>
              </a:prstGeom>
              <a:no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3200" b="1" i="0" u="none">
                    <a:solidFill>
                      <a:srgbClr val="FFFFFF"/>
                    </a:solidFill>
                    <a:latin typeface="Arial" panose="020B0604020202020204"/>
                  </a:rPr>
                  <a:t>2</a:t>
                </a:r>
                <a:endParaRPr lang="en-US" sz="3200" b="1" i="0" u="none">
                  <a:solidFill>
                    <a:srgbClr val="FFFFFF"/>
                  </a:solidFill>
                  <a:latin typeface="Arial" panose="020B0604020202020204"/>
                </a:endParaRPr>
              </a:p>
            </p:txBody>
          </p:sp>
          <p:sp>
            <p:nvSpPr>
              <p:cNvPr id="22" name="Text2" descr="87dc4a54-c43c-4f20-9e25-af9d51efa23a"/>
              <p:cNvSpPr/>
              <p:nvPr>
                <p:custDataLst>
                  <p:tags r:id="rId7"/>
                </p:custDataLst>
              </p:nvPr>
            </p:nvSpPr>
            <p:spPr>
              <a:xfrm>
                <a:off x="4445000" y="2971800"/>
                <a:ext cx="3289300" cy="11557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20000"/>
                  </a:lnSpc>
                </a:pPr>
                <a:r>
                  <a:rPr lang="en-US" sz="1400" b="0" i="0" u="none">
                    <a:solidFill>
                      <a:srgbClr val="FFFFFF"/>
                    </a:solidFill>
                    <a:ea typeface="微软雅黑" panose="020B0503020204020204" charset="-122"/>
                  </a:rPr>
                  <a:t>申报省级创新训练项目，提升项目影响力。</a:t>
                </a:r>
                <a:endParaRPr lang="en-US" sz="1400" b="0" i="0" u="non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</p:grpSp>
        <p:grpSp>
          <p:nvGrpSpPr>
            <p:cNvPr id="37" name="组合 36" descr="1dd7add2-b89e-4e63-bc93-4765b0ae2d89"/>
            <p:cNvGrpSpPr/>
            <p:nvPr/>
          </p:nvGrpSpPr>
          <p:grpSpPr>
            <a:xfrm>
              <a:off x="8229600" y="2311400"/>
              <a:ext cx="3289300" cy="1816100"/>
              <a:chOff x="8229600" y="2311400"/>
              <a:chExt cx="3289300" cy="1816100"/>
            </a:xfrm>
          </p:grpSpPr>
          <p:sp>
            <p:nvSpPr>
              <p:cNvPr id="19" name="Bullet3" descr="e830e5c9-ff0c-4dcd-9206-15f40c8d23b3"/>
              <p:cNvSpPr/>
              <p:nvPr>
                <p:custDataLst>
                  <p:tags r:id="rId8"/>
                </p:custDataLst>
              </p:nvPr>
            </p:nvSpPr>
            <p:spPr>
              <a:xfrm>
                <a:off x="8909050" y="2311400"/>
                <a:ext cx="2609850" cy="571500"/>
              </a:xfrm>
              <a:prstGeom prst="snip2DiagRect">
                <a:avLst/>
              </a:prstGeom>
              <a:noFill/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l"/>
                <a:r>
                  <a:rPr lang="en-US" sz="1800" b="1" i="0" u="none">
                    <a:solidFill>
                      <a:srgbClr val="FFFFFF"/>
                    </a:solidFill>
                    <a:ea typeface="微软雅黑" panose="020B0503020204020204" charset="-122"/>
                  </a:rPr>
                  <a:t>项目类型</a:t>
                </a:r>
                <a:endParaRPr lang="en-US" sz="1800" b="1" i="0" u="non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20" name="Number3" descr="f2f17d1d-3318-4be3-96e4-35d72cd846cb"/>
              <p:cNvSpPr/>
              <p:nvPr>
                <p:custDataLst>
                  <p:tags r:id="rId9"/>
                </p:custDataLst>
              </p:nvPr>
            </p:nvSpPr>
            <p:spPr>
              <a:xfrm>
                <a:off x="8229600" y="2311400"/>
                <a:ext cx="571500" cy="571500"/>
              </a:xfrm>
              <a:prstGeom prst="snip2DiagRect">
                <a:avLst/>
              </a:prstGeom>
              <a:noFill/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3200" b="1" i="0" u="none">
                    <a:solidFill>
                      <a:srgbClr val="FFFFFF"/>
                    </a:solidFill>
                    <a:latin typeface="Arial" panose="020B0604020202020204"/>
                  </a:rPr>
                  <a:t>3</a:t>
                </a:r>
                <a:endParaRPr lang="en-US" sz="3200" b="1" i="0" u="none">
                  <a:solidFill>
                    <a:srgbClr val="FFFFFF"/>
                  </a:solidFill>
                  <a:latin typeface="Arial" panose="020B0604020202020204"/>
                </a:endParaRPr>
              </a:p>
            </p:txBody>
          </p:sp>
          <p:sp>
            <p:nvSpPr>
              <p:cNvPr id="18" name="Text3" descr="9f64464c-314f-4792-8acf-b329402f67eb"/>
              <p:cNvSpPr/>
              <p:nvPr>
                <p:custDataLst>
                  <p:tags r:id="rId10"/>
                </p:custDataLst>
              </p:nvPr>
            </p:nvSpPr>
            <p:spPr>
              <a:xfrm>
                <a:off x="8229600" y="2971800"/>
                <a:ext cx="3289300" cy="11557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20000"/>
                  </a:lnSpc>
                </a:pPr>
                <a:r>
                  <a:rPr lang="en-US" sz="1400" b="0" i="0" u="none">
                    <a:solidFill>
                      <a:srgbClr val="FFFFFF"/>
                    </a:solidFill>
                    <a:ea typeface="微软雅黑" panose="020B0503020204020204" charset="-122"/>
                  </a:rPr>
                  <a:t>创新训练项目，注重创新与实践结合。</a:t>
                </a:r>
                <a:endParaRPr lang="en-US" sz="1400" b="0" i="0" u="non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</p:grpSp>
        <p:grpSp>
          <p:nvGrpSpPr>
            <p:cNvPr id="38" name="组合 37" descr="f8cf2cfe-90bf-4504-bbb1-b437d8f5e410"/>
            <p:cNvGrpSpPr/>
            <p:nvPr/>
          </p:nvGrpSpPr>
          <p:grpSpPr>
            <a:xfrm>
              <a:off x="660400" y="4318000"/>
              <a:ext cx="3289300" cy="1816100"/>
              <a:chOff x="660400" y="4318000"/>
              <a:chExt cx="3289300" cy="1816100"/>
            </a:xfrm>
          </p:grpSpPr>
          <p:sp>
            <p:nvSpPr>
              <p:cNvPr id="15" name="Bullet4" descr="f75a5cef-bc3d-432a-b4d8-8bdaee013413"/>
              <p:cNvSpPr/>
              <p:nvPr>
                <p:custDataLst>
                  <p:tags r:id="rId11"/>
                </p:custDataLst>
              </p:nvPr>
            </p:nvSpPr>
            <p:spPr>
              <a:xfrm>
                <a:off x="1339850" y="4318000"/>
                <a:ext cx="2609850" cy="571500"/>
              </a:xfrm>
              <a:prstGeom prst="snip2DiagRect">
                <a:avLst/>
              </a:prstGeom>
              <a:noFill/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l"/>
                <a:r>
                  <a:rPr lang="en-US" sz="1800" b="1" i="0" u="none">
                    <a:solidFill>
                      <a:srgbClr val="FFFFFF"/>
                    </a:solidFill>
                    <a:ea typeface="微软雅黑" panose="020B0503020204020204" charset="-122"/>
                  </a:rPr>
                  <a:t>所属学科</a:t>
                </a:r>
                <a:endParaRPr lang="en-US" sz="1800" b="1" i="0" u="non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16" name="Number4" descr="a22ffbb0-6b0f-4dfb-987f-09355c4fce0a"/>
              <p:cNvSpPr/>
              <p:nvPr>
                <p:custDataLst>
                  <p:tags r:id="rId12"/>
                </p:custDataLst>
              </p:nvPr>
            </p:nvSpPr>
            <p:spPr>
              <a:xfrm>
                <a:off x="660400" y="4318000"/>
                <a:ext cx="571500" cy="571500"/>
              </a:xfrm>
              <a:prstGeom prst="snip2DiagRect">
                <a:avLst/>
              </a:prstGeom>
              <a:noFill/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3200" b="1" i="0" u="none">
                    <a:solidFill>
                      <a:srgbClr val="FFFFFF"/>
                    </a:solidFill>
                    <a:latin typeface="Arial" panose="020B0604020202020204"/>
                  </a:rPr>
                  <a:t>4</a:t>
                </a:r>
                <a:endParaRPr lang="en-US" sz="3200" b="1" i="0" u="none">
                  <a:solidFill>
                    <a:srgbClr val="FFFFFF"/>
                  </a:solidFill>
                  <a:latin typeface="Arial" panose="020B0604020202020204"/>
                </a:endParaRPr>
              </a:p>
            </p:txBody>
          </p:sp>
          <p:sp>
            <p:nvSpPr>
              <p:cNvPr id="14" name="Text4" descr="44f74ac6-164b-4e37-926c-1732dcb8fa86"/>
              <p:cNvSpPr/>
              <p:nvPr>
                <p:custDataLst>
                  <p:tags r:id="rId13"/>
                </p:custDataLst>
              </p:nvPr>
            </p:nvSpPr>
            <p:spPr>
              <a:xfrm>
                <a:off x="660400" y="4978400"/>
                <a:ext cx="3289300" cy="11557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20000"/>
                  </a:lnSpc>
                </a:pPr>
                <a:r>
                  <a:rPr lang="en-US" sz="1400" b="0" i="0" u="none">
                    <a:solidFill>
                      <a:srgbClr val="FFFFFF"/>
                    </a:solidFill>
                    <a:ea typeface="微软雅黑" panose="020B0503020204020204" charset="-122"/>
                  </a:rPr>
                  <a:t>学科一级门工学，二级类计算机科学与技术。</a:t>
                </a:r>
                <a:endParaRPr lang="en-US" sz="1400" b="0" i="0" u="non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</p:grpSp>
        <p:grpSp>
          <p:nvGrpSpPr>
            <p:cNvPr id="39" name="组合 38" descr="c1393f9d-d935-43b5-a78c-ea14935f17bf"/>
            <p:cNvGrpSpPr/>
            <p:nvPr/>
          </p:nvGrpSpPr>
          <p:grpSpPr>
            <a:xfrm>
              <a:off x="4445000" y="4318000"/>
              <a:ext cx="3289300" cy="1816100"/>
              <a:chOff x="4445000" y="4318000"/>
              <a:chExt cx="3289300" cy="1816100"/>
            </a:xfrm>
          </p:grpSpPr>
          <p:sp>
            <p:nvSpPr>
              <p:cNvPr id="11" name="Bullet5" descr="32f10752-b67e-4508-a9a6-e312b5092a6a"/>
              <p:cNvSpPr/>
              <p:nvPr>
                <p:custDataLst>
                  <p:tags r:id="rId14"/>
                </p:custDataLst>
              </p:nvPr>
            </p:nvSpPr>
            <p:spPr>
              <a:xfrm>
                <a:off x="5124450" y="4318000"/>
                <a:ext cx="2609850" cy="571500"/>
              </a:xfrm>
              <a:prstGeom prst="snip2DiagRect">
                <a:avLst/>
              </a:prstGeom>
              <a:no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l"/>
                <a:r>
                  <a:rPr lang="en-US" sz="1800" b="1" i="0" u="none">
                    <a:solidFill>
                      <a:srgbClr val="FFFFFF"/>
                    </a:solidFill>
                    <a:ea typeface="微软雅黑" panose="020B0503020204020204" charset="-122"/>
                  </a:rPr>
                  <a:t>申请金额</a:t>
                </a:r>
                <a:endParaRPr lang="en-US" sz="1800" b="1" i="0" u="non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12" name="Number5" descr="0929f3b9-ab9e-4ec1-9390-d470376e6613"/>
              <p:cNvSpPr/>
              <p:nvPr>
                <p:custDataLst>
                  <p:tags r:id="rId15"/>
                </p:custDataLst>
              </p:nvPr>
            </p:nvSpPr>
            <p:spPr>
              <a:xfrm>
                <a:off x="4445000" y="4318000"/>
                <a:ext cx="571500" cy="571500"/>
              </a:xfrm>
              <a:prstGeom prst="snip2DiagRect">
                <a:avLst/>
              </a:prstGeom>
              <a:no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3200" b="1" i="0" u="none">
                    <a:solidFill>
                      <a:srgbClr val="FFFFFF"/>
                    </a:solidFill>
                    <a:latin typeface="Arial" panose="020B0604020202020204"/>
                  </a:rPr>
                  <a:t>5</a:t>
                </a:r>
                <a:endParaRPr lang="en-US" sz="3200" b="1" i="0" u="none">
                  <a:solidFill>
                    <a:srgbClr val="FFFFFF"/>
                  </a:solidFill>
                  <a:latin typeface="Arial" panose="020B0604020202020204"/>
                </a:endParaRPr>
              </a:p>
            </p:txBody>
          </p:sp>
          <p:sp>
            <p:nvSpPr>
              <p:cNvPr id="10" name="Text5" descr="d1037c59-7f7d-44c8-a03f-e51dc5fc6fc4"/>
              <p:cNvSpPr/>
              <p:nvPr>
                <p:custDataLst>
                  <p:tags r:id="rId16"/>
                </p:custDataLst>
              </p:nvPr>
            </p:nvSpPr>
            <p:spPr>
              <a:xfrm>
                <a:off x="4445000" y="4978400"/>
                <a:ext cx="3289300" cy="11557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20000"/>
                  </a:lnSpc>
                </a:pPr>
                <a:r>
                  <a:rPr lang="en-US" sz="1400" b="0" i="0" u="none">
                    <a:solidFill>
                      <a:srgbClr val="FFFFFF"/>
                    </a:solidFill>
                    <a:latin typeface="微软雅黑" panose="020B0503020204020204" charset="-122"/>
                  </a:rPr>
                  <a:t>200</a:t>
                </a:r>
                <a:r>
                  <a:rPr lang="zh-CN" altLang="en-US" sz="1400" b="0" i="0" u="none">
                    <a:solidFill>
                      <a:srgbClr val="FFFFFF"/>
                    </a:solidFill>
                    <a:latin typeface="微软雅黑" panose="020B0503020204020204" charset="-122"/>
                  </a:rPr>
                  <a:t>万</a:t>
                </a:r>
                <a:r>
                  <a:rPr lang="en-US" sz="1400" b="0" i="0" u="none">
                    <a:solidFill>
                      <a:srgbClr val="FFFFFF"/>
                    </a:solidFill>
                    <a:latin typeface="微软雅黑" panose="020B0503020204020204" charset="-122"/>
                  </a:rPr>
                  <a:t>元，用于项目开展。</a:t>
                </a:r>
                <a:endParaRPr lang="en-US" sz="1400" b="0" i="0" u="none">
                  <a:solidFill>
                    <a:srgbClr val="FFFFFF"/>
                  </a:solidFill>
                  <a:latin typeface="微软雅黑" panose="020B0503020204020204" charset="-122"/>
                </a:endParaRPr>
              </a:p>
            </p:txBody>
          </p:sp>
        </p:grpSp>
        <p:grpSp>
          <p:nvGrpSpPr>
            <p:cNvPr id="40" name="组合 39" descr="228b8343-09f3-4b9a-a549-a02b1e035fb8"/>
            <p:cNvGrpSpPr/>
            <p:nvPr/>
          </p:nvGrpSpPr>
          <p:grpSpPr>
            <a:xfrm>
              <a:off x="8229600" y="4318000"/>
              <a:ext cx="3289300" cy="1816100"/>
              <a:chOff x="8229600" y="4318000"/>
              <a:chExt cx="3289300" cy="1816100"/>
            </a:xfrm>
          </p:grpSpPr>
          <p:sp>
            <p:nvSpPr>
              <p:cNvPr id="32" name="Bullet6" descr="5223c191-1b69-4b6e-bd70-e0c8b74e3e80"/>
              <p:cNvSpPr/>
              <p:nvPr>
                <p:custDataLst>
                  <p:tags r:id="rId17"/>
                </p:custDataLst>
              </p:nvPr>
            </p:nvSpPr>
            <p:spPr>
              <a:xfrm>
                <a:off x="8909050" y="4318000"/>
                <a:ext cx="2609850" cy="571500"/>
              </a:xfrm>
              <a:prstGeom prst="snip2DiagRect">
                <a:avLst/>
              </a:prstGeom>
              <a:noFill/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l"/>
                <a:r>
                  <a:rPr lang="en-US" sz="1800" b="1" i="0" u="none">
                    <a:solidFill>
                      <a:srgbClr val="FFFFFF"/>
                    </a:solidFill>
                    <a:ea typeface="微软雅黑" panose="020B0503020204020204" charset="-122"/>
                  </a:rPr>
                  <a:t>起止年月</a:t>
                </a:r>
                <a:endParaRPr lang="en-US" sz="1800" b="1" i="0" u="non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33" name="Number6" descr="c1be014d-a8c7-495c-a8aa-74502fc801c6"/>
              <p:cNvSpPr/>
              <p:nvPr>
                <p:custDataLst>
                  <p:tags r:id="rId18"/>
                </p:custDataLst>
              </p:nvPr>
            </p:nvSpPr>
            <p:spPr>
              <a:xfrm>
                <a:off x="8229600" y="4318000"/>
                <a:ext cx="571500" cy="571500"/>
              </a:xfrm>
              <a:prstGeom prst="snip2DiagRect">
                <a:avLst/>
              </a:prstGeom>
              <a:noFill/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3200" b="1" i="0" u="none">
                    <a:solidFill>
                      <a:srgbClr val="FFFFFF"/>
                    </a:solidFill>
                    <a:latin typeface="Arial" panose="020B0604020202020204"/>
                  </a:rPr>
                  <a:t>6</a:t>
                </a:r>
                <a:endParaRPr lang="en-US" sz="3200" b="1" i="0" u="none">
                  <a:solidFill>
                    <a:srgbClr val="FFFFFF"/>
                  </a:solidFill>
                  <a:latin typeface="Arial" panose="020B0604020202020204"/>
                </a:endParaRPr>
              </a:p>
            </p:txBody>
          </p:sp>
          <p:sp>
            <p:nvSpPr>
              <p:cNvPr id="31" name="Text6" descr="ec6d6052-ff38-4497-864f-3a4a3e87d8ea"/>
              <p:cNvSpPr/>
              <p:nvPr>
                <p:custDataLst>
                  <p:tags r:id="rId19"/>
                </p:custDataLst>
              </p:nvPr>
            </p:nvSpPr>
            <p:spPr>
              <a:xfrm>
                <a:off x="8229600" y="4978400"/>
                <a:ext cx="3289300" cy="11557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20000"/>
                  </a:lnSpc>
                </a:pPr>
                <a:r>
                  <a:rPr lang="en-US" sz="1400" b="0" i="0" u="none">
                    <a:solidFill>
                      <a:srgbClr val="FFFFFF"/>
                    </a:solidFill>
                    <a:latin typeface="微软雅黑" panose="020B0503020204020204" charset="-122"/>
                  </a:rPr>
                  <a:t>2025年9月 - 2026年9月，为期一年。</a:t>
                </a:r>
                <a:endParaRPr lang="en-US" sz="1400" b="0" i="0" u="none">
                  <a:solidFill>
                    <a:srgbClr val="FFFFFF"/>
                  </a:solidFill>
                  <a:latin typeface="微软雅黑" panose="020B0503020204020204" charset="-122"/>
                </a:endParaRPr>
              </a:p>
            </p:txBody>
          </p:sp>
        </p:grpSp>
      </p:grp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descr="d558ddf7-d57d-4ba0-8f65-80da2e94ece7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en-US" sz="2800" b="1" i="0" u="none">
                <a:solidFill>
                  <a:srgbClr val="FFFFFF"/>
                </a:solidFill>
                <a:ea typeface="微软雅黑" panose="020B0503020204020204" charset="-122"/>
              </a:rPr>
              <a:t>项目组主要成员</a:t>
            </a:r>
            <a:endParaRPr lang="en-US" sz="2800" b="1" i="0" u="none">
              <a:solidFill>
                <a:srgbClr val="FFFFFF"/>
              </a:solidFill>
              <a:ea typeface="微软雅黑" panose="020B0503020204020204" charset="-122"/>
            </a:endParaRPr>
          </a:p>
        </p:txBody>
      </p:sp>
      <p:grpSp>
        <p:nvGrpSpPr>
          <p:cNvPr id="40" name="a60f11bd-dcd5-41a7-8019-093acc46f7aa.source.4.zh-Hans.pptx" descr="1d25b0bf-15b4-42c2-bb86-623729d65b67"/>
          <p:cNvGrpSpPr/>
          <p:nvPr>
            <p:custDataLst>
              <p:tags r:id="rId1"/>
            </p:custDataLst>
          </p:nvPr>
        </p:nvGrpSpPr>
        <p:grpSpPr>
          <a:xfrm>
            <a:off x="190" y="876935"/>
            <a:ext cx="12188826" cy="4796529"/>
            <a:chOff x="-4890" y="709295"/>
            <a:chExt cx="12188826" cy="4796529"/>
          </a:xfrm>
        </p:grpSpPr>
        <p:sp>
          <p:nvSpPr>
            <p:cNvPr id="4" name="图形 2" descr="30b30293-84d2-464e-a3a9-0ba81b7ed1b0"/>
            <p:cNvSpPr/>
            <p:nvPr>
              <p:custDataLst>
                <p:tags r:id="rId2"/>
              </p:custDataLst>
            </p:nvPr>
          </p:nvSpPr>
          <p:spPr>
            <a:xfrm>
              <a:off x="-4890" y="3085808"/>
              <a:ext cx="12188826" cy="1414318"/>
            </a:xfrm>
            <a:custGeom>
              <a:avLst/>
              <a:gdLst>
                <a:gd name="connsiteX0" fmla="*/ 0 w 12188826"/>
                <a:gd name="connsiteY0" fmla="*/ 1127986 h 1414318"/>
                <a:gd name="connsiteX1" fmla="*/ 6092827 w 12188826"/>
                <a:gd name="connsiteY1" fmla="*/ 621329 h 1414318"/>
                <a:gd name="connsiteX2" fmla="*/ 12188827 w 12188826"/>
                <a:gd name="connsiteY2" fmla="*/ 1365987 h 14143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188826" h="1414318">
                  <a:moveTo>
                    <a:pt x="0" y="1127986"/>
                  </a:moveTo>
                  <a:cubicBezTo>
                    <a:pt x="0" y="1127986"/>
                    <a:pt x="3493855" y="2034612"/>
                    <a:pt x="6092827" y="621329"/>
                  </a:cubicBezTo>
                  <a:cubicBezTo>
                    <a:pt x="8691798" y="-791953"/>
                    <a:pt x="11449437" y="533554"/>
                    <a:pt x="12188827" y="1365987"/>
                  </a:cubicBezTo>
                </a:path>
              </a:pathLst>
            </a:custGeom>
            <a:ln>
              <a:gradFill>
                <a:gsLst>
                  <a:gs pos="50000">
                    <a:schemeClr val="tx1"/>
                  </a:gs>
                  <a:gs pos="0">
                    <a:schemeClr val="tx1">
                      <a:lumMod val="25000"/>
                      <a:lumOff val="75000"/>
                    </a:schemeClr>
                  </a:gs>
                  <a:gs pos="100000">
                    <a:schemeClr val="tx1">
                      <a:lumMod val="8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l"/>
            </a:p>
          </p:txBody>
        </p:sp>
        <p:sp>
          <p:nvSpPr>
            <p:cNvPr id="5" name="Title" descr="f0110d17-0eed-42a7-9900-b2d1c73af7f8"/>
            <p:cNvSpPr txBox="1"/>
            <p:nvPr/>
          </p:nvSpPr>
          <p:spPr>
            <a:xfrm>
              <a:off x="1023175" y="709295"/>
              <a:ext cx="10495915" cy="561975"/>
            </a:xfrm>
            <a:prstGeom prst="rect">
              <a:avLst/>
            </a:prstGeom>
            <a:ln>
              <a:gradFill>
                <a:gsLst>
                  <a:gs pos="50000">
                    <a:schemeClr val="tx1"/>
                  </a:gs>
                  <a:gs pos="0">
                    <a:schemeClr val="tx1">
                      <a:lumMod val="25000"/>
                      <a:lumOff val="75000"/>
                    </a:schemeClr>
                  </a:gs>
                  <a:gs pos="100000">
                    <a:schemeClr val="tx1">
                      <a:lumMod val="85000"/>
                    </a:schemeClr>
                  </a:gs>
                </a:gsLst>
                <a:lin ang="5400000" scaled="0"/>
              </a:gradFill>
            </a:ln>
          </p:spPr>
          <p:style>
            <a:lnRef idx="2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rtlCol="0" anchor="ctr">
              <a:normAutofit/>
            </a:bodyPr>
            <a:lstStyle/>
            <a:p>
              <a:pPr algn="ctr"/>
              <a:r>
                <a:rPr lang="en-US" sz="2400" b="1" i="0" u="none">
                  <a:solidFill>
                    <a:srgbClr val="FFFFFF"/>
                  </a:solidFill>
                  <a:ea typeface="微软雅黑" panose="020B0503020204020204" charset="-122"/>
                </a:rPr>
                <a:t>项目团队的分工协作</a:t>
              </a:r>
              <a:endParaRPr lang="en-US" sz="2400" b="1" i="0" u="none">
                <a:solidFill>
                  <a:srgbClr val="FFFFFF"/>
                </a:solidFill>
                <a:ea typeface="微软雅黑" panose="020B0503020204020204" charset="-122"/>
              </a:endParaRPr>
            </a:p>
          </p:txBody>
        </p:sp>
        <p:grpSp>
          <p:nvGrpSpPr>
            <p:cNvPr id="36" name="组合 35" descr="11dd323b-7cd7-4c0c-be3d-93d6f6460243"/>
            <p:cNvGrpSpPr/>
            <p:nvPr/>
          </p:nvGrpSpPr>
          <p:grpSpPr>
            <a:xfrm>
              <a:off x="587062" y="2545069"/>
              <a:ext cx="2251982" cy="2239080"/>
              <a:chOff x="587062" y="2545069"/>
              <a:chExt cx="2251982" cy="2239080"/>
            </a:xfrm>
          </p:grpSpPr>
          <p:grpSp>
            <p:nvGrpSpPr>
              <p:cNvPr id="8" name="组合 7" descr="5541c58a-3df8-4e67-b54c-3c5a7c7b6839"/>
              <p:cNvGrpSpPr/>
              <p:nvPr/>
            </p:nvGrpSpPr>
            <p:grpSpPr>
              <a:xfrm>
                <a:off x="1561456" y="4504105"/>
                <a:ext cx="280044" cy="280044"/>
                <a:chOff x="1561456" y="4504105"/>
                <a:chExt cx="280044" cy="280044"/>
              </a:xfrm>
            </p:grpSpPr>
            <p:sp>
              <p:nvSpPr>
                <p:cNvPr id="6" name="椭圆 5" descr="908e733b-6f7e-4e45-83eb-d172de651a09"/>
                <p:cNvSpPr/>
                <p:nvPr>
                  <p:custDataLst>
                    <p:tags r:id="rId3"/>
                  </p:custDataLst>
                </p:nvPr>
              </p:nvSpPr>
              <p:spPr>
                <a:xfrm>
                  <a:off x="1561456" y="4504105"/>
                  <a:ext cx="280044" cy="280044"/>
                </a:xfrm>
                <a:prstGeom prst="ellipse">
                  <a:avLst/>
                </a:prstGeom>
                <a:ln>
                  <a:gradFill>
                    <a:gsLst>
                      <a:gs pos="50000">
                        <a:schemeClr val="tx1"/>
                      </a:gs>
                      <a:gs pos="0">
                        <a:schemeClr val="tx1">
                          <a:lumMod val="25000"/>
                          <a:lumOff val="75000"/>
                        </a:schemeClr>
                      </a:gs>
                      <a:gs pos="100000">
                        <a:schemeClr val="tx1">
                          <a:lumMod val="85000"/>
                        </a:schemeClr>
                      </a:gs>
                    </a:gsLst>
                    <a:lin ang="5400000" scaled="0"/>
                  </a:gradFill>
                </a:ln>
              </p:spPr>
              <p:style>
                <a:lnRef idx="2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</a:p>
              </p:txBody>
            </p:sp>
            <p:sp>
              <p:nvSpPr>
                <p:cNvPr id="7" name="椭圆 6" descr="42a12ce0-dbcb-4a15-bd0f-92a85480197e"/>
                <p:cNvSpPr/>
                <p:nvPr>
                  <p:custDataLst>
                    <p:tags r:id="rId4"/>
                  </p:custDataLst>
                </p:nvPr>
              </p:nvSpPr>
              <p:spPr>
                <a:xfrm>
                  <a:off x="1591519" y="4534169"/>
                  <a:ext cx="219920" cy="219918"/>
                </a:xfrm>
                <a:prstGeom prst="ellipse">
                  <a:avLst/>
                </a:prstGeom>
                <a:ln>
                  <a:gradFill>
                    <a:gsLst>
                      <a:gs pos="50000">
                        <a:schemeClr val="tx1"/>
                      </a:gs>
                      <a:gs pos="0">
                        <a:schemeClr val="tx1">
                          <a:lumMod val="25000"/>
                          <a:lumOff val="75000"/>
                        </a:schemeClr>
                      </a:gs>
                      <a:gs pos="100000">
                        <a:schemeClr val="tx1">
                          <a:lumMod val="85000"/>
                        </a:schemeClr>
                      </a:gs>
                    </a:gsLst>
                    <a:lin ang="5400000" scaled="0"/>
                  </a:gradFill>
                </a:ln>
              </p:spPr>
              <p:style>
                <a:lnRef idx="2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</a:p>
              </p:txBody>
            </p:sp>
          </p:grpSp>
          <p:cxnSp>
            <p:nvCxnSpPr>
              <p:cNvPr id="19" name="直接连接符 18" descr="a651f03f-c555-4542-bb1f-b102a13e0ffe"/>
              <p:cNvCxnSpPr/>
              <p:nvPr>
                <p:custDataLst>
                  <p:tags r:id="rId5"/>
                </p:custDataLst>
              </p:nvPr>
            </p:nvCxnSpPr>
            <p:spPr>
              <a:xfrm flipV="1">
                <a:off x="1701478" y="4178461"/>
                <a:ext cx="0" cy="315413"/>
              </a:xfrm>
              <a:prstGeom prst="line">
                <a:avLst/>
              </a:prstGeom>
              <a:ln>
                <a:gradFill>
                  <a:gsLst>
                    <a:gs pos="50000">
                      <a:schemeClr val="tx1"/>
                    </a:gs>
                    <a:gs pos="0">
                      <a:schemeClr val="tx1">
                        <a:lumMod val="25000"/>
                        <a:lumOff val="75000"/>
                      </a:schemeClr>
                    </a:gs>
                    <a:gs pos="100000">
                      <a:schemeClr val="tx1">
                        <a:lumMod val="85000"/>
                      </a:schemeClr>
                    </a:gs>
                  </a:gsLst>
                  <a:lin ang="5400000" scaled="0"/>
                </a:gradFill>
              </a:ln>
            </p:spPr>
            <p:style>
              <a:lnRef idx="2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8" name="Bullet1" descr="ac82f91e-0954-4b2a-a802-f291917cfbd6"/>
              <p:cNvSpPr/>
              <p:nvPr>
                <p:custDataLst>
                  <p:tags r:id="rId6"/>
                </p:custDataLst>
              </p:nvPr>
            </p:nvSpPr>
            <p:spPr>
              <a:xfrm>
                <a:off x="587062" y="2545069"/>
                <a:ext cx="2251982" cy="685913"/>
              </a:xfrm>
              <a:prstGeom prst="rect">
                <a:avLst/>
              </a:prstGeom>
              <a:ln>
                <a:gradFill>
                  <a:gsLst>
                    <a:gs pos="50000">
                      <a:schemeClr val="tx1"/>
                    </a:gs>
                    <a:gs pos="0">
                      <a:schemeClr val="tx1">
                        <a:lumMod val="25000"/>
                        <a:lumOff val="75000"/>
                      </a:schemeClr>
                    </a:gs>
                    <a:gs pos="100000">
                      <a:schemeClr val="tx1">
                        <a:lumMod val="85000"/>
                      </a:schemeClr>
                    </a:gs>
                  </a:gsLst>
                  <a:lin ang="5400000" scaled="0"/>
                </a:gradFill>
              </a:ln>
            </p:spPr>
            <p:style>
              <a:lnRef idx="2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buClrTx/>
                  <a:buSzTx/>
                  <a:buFontTx/>
                </a:pPr>
                <a:r>
                  <a:rPr lang="zh-CN" altLang="en-US" sz="1800" b="1" i="0" u="none">
                    <a:solidFill>
                      <a:srgbClr val="FFFFFF"/>
                    </a:solidFill>
                    <a:ea typeface="微软雅黑" panose="020B0503020204020204" charset="-122"/>
                  </a:rPr>
                  <a:t>高馨颖</a:t>
                </a:r>
                <a:endParaRPr lang="zh-CN" altLang="en-US" sz="1800" b="1" i="0" u="non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29" name="Text1" descr="d1504b38-a320-4d53-ac83-7c5024edc61b"/>
              <p:cNvSpPr/>
              <p:nvPr>
                <p:custDataLst>
                  <p:tags r:id="rId7"/>
                </p:custDataLst>
              </p:nvPr>
            </p:nvSpPr>
            <p:spPr>
              <a:xfrm>
                <a:off x="587064" y="3230982"/>
                <a:ext cx="2251977" cy="915249"/>
              </a:xfrm>
              <a:prstGeom prst="rect">
                <a:avLst/>
              </a:prstGeom>
              <a:ln>
                <a:gradFill>
                  <a:gsLst>
                    <a:gs pos="50000">
                      <a:schemeClr val="tx1"/>
                    </a:gs>
                    <a:gs pos="0">
                      <a:schemeClr val="tx1">
                        <a:lumMod val="25000"/>
                        <a:lumOff val="75000"/>
                      </a:schemeClr>
                    </a:gs>
                    <a:gs pos="100000">
                      <a:schemeClr val="tx1">
                        <a:lumMod val="85000"/>
                      </a:schemeClr>
                    </a:gs>
                  </a:gsLst>
                  <a:lin ang="5400000" scaled="0"/>
                </a:gradFill>
              </a:ln>
            </p:spPr>
            <p:style>
              <a:lnRef idx="2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FFFFFF"/>
                    </a:solidFill>
                    <a:latin typeface="微软雅黑" panose="020B0503020204020204" charset="-122"/>
                  </a:rPr>
                  <a:t>2024</a:t>
                </a:r>
                <a:r>
                  <a:rPr lang="zh-CN" altLang="en-US" sz="1200" b="0" i="0" u="none">
                    <a:solidFill>
                      <a:srgbClr val="FFFFFF"/>
                    </a:solidFill>
                    <a:latin typeface="微软雅黑" panose="020B0503020204020204" charset="-122"/>
                  </a:rPr>
                  <a:t>级物联网工程</a:t>
                </a:r>
                <a:r>
                  <a:rPr lang="en-US" altLang="zh-CN" sz="1200" b="0" i="0" u="none">
                    <a:solidFill>
                      <a:srgbClr val="FFFFFF"/>
                    </a:solidFill>
                    <a:latin typeface="微软雅黑" panose="020B0503020204020204" charset="-122"/>
                  </a:rPr>
                  <a:t>2</a:t>
                </a:r>
                <a:r>
                  <a:rPr lang="zh-CN" altLang="en-US" sz="1200" b="0" i="0" u="none">
                    <a:solidFill>
                      <a:srgbClr val="FFFFFF"/>
                    </a:solidFill>
                    <a:latin typeface="微软雅黑" panose="020B0503020204020204" charset="-122"/>
                  </a:rPr>
                  <a:t>班</a:t>
                </a:r>
                <a:r>
                  <a:rPr lang="en-US" sz="1200" b="0" i="0" u="none">
                    <a:solidFill>
                      <a:srgbClr val="FFFFFF"/>
                    </a:solidFill>
                    <a:latin typeface="微软雅黑" panose="020B0503020204020204" charset="-122"/>
                  </a:rPr>
                  <a:t>，负责创新设计、整体规划。</a:t>
                </a:r>
                <a:endParaRPr lang="en-US" sz="1200" b="0" i="0" u="none">
                  <a:solidFill>
                    <a:srgbClr val="FFFFFF"/>
                  </a:solidFill>
                  <a:latin typeface="微软雅黑" panose="020B0503020204020204" charset="-122"/>
                </a:endParaRPr>
              </a:p>
            </p:txBody>
          </p:sp>
        </p:grpSp>
        <p:grpSp>
          <p:nvGrpSpPr>
            <p:cNvPr id="37" name="组合 36" descr="3454a1a8-743c-42e6-a5dd-e43fdf6b7ca7"/>
            <p:cNvGrpSpPr/>
            <p:nvPr/>
          </p:nvGrpSpPr>
          <p:grpSpPr>
            <a:xfrm>
              <a:off x="3349601" y="2366478"/>
              <a:ext cx="2251982" cy="2242923"/>
              <a:chOff x="3349601" y="2366478"/>
              <a:chExt cx="2251982" cy="2242923"/>
            </a:xfrm>
          </p:grpSpPr>
          <p:grpSp>
            <p:nvGrpSpPr>
              <p:cNvPr id="9" name="组合 8" descr="0c43c53f-e3e7-4fe7-96d0-788600be1f15"/>
              <p:cNvGrpSpPr/>
              <p:nvPr/>
            </p:nvGrpSpPr>
            <p:grpSpPr>
              <a:xfrm>
                <a:off x="4335522" y="4329357"/>
                <a:ext cx="280044" cy="280044"/>
                <a:chOff x="1561456" y="4504105"/>
                <a:chExt cx="280044" cy="280044"/>
              </a:xfrm>
            </p:grpSpPr>
            <p:sp>
              <p:nvSpPr>
                <p:cNvPr id="10" name="椭圆 9" descr="6db13b41-49bd-4b11-b638-fcba7fb0b897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1561456" y="4504105"/>
                  <a:ext cx="280044" cy="280044"/>
                </a:xfrm>
                <a:prstGeom prst="ellipse">
                  <a:avLst/>
                </a:prstGeom>
                <a:ln>
                  <a:gradFill>
                    <a:gsLst>
                      <a:gs pos="50000">
                        <a:schemeClr val="tx1"/>
                      </a:gs>
                      <a:gs pos="0">
                        <a:schemeClr val="tx1">
                          <a:lumMod val="25000"/>
                          <a:lumOff val="75000"/>
                        </a:schemeClr>
                      </a:gs>
                      <a:gs pos="100000">
                        <a:schemeClr val="tx1">
                          <a:lumMod val="85000"/>
                        </a:schemeClr>
                      </a:gs>
                    </a:gsLst>
                    <a:lin ang="5400000" scaled="0"/>
                  </a:gradFill>
                </a:ln>
              </p:spPr>
              <p:style>
                <a:lnRef idx="2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</a:p>
              </p:txBody>
            </p:sp>
            <p:sp>
              <p:nvSpPr>
                <p:cNvPr id="11" name="椭圆 10" descr="52318959-f157-47e4-838e-2900cd8c1e63"/>
                <p:cNvSpPr/>
                <p:nvPr>
                  <p:custDataLst>
                    <p:tags r:id="rId9"/>
                  </p:custDataLst>
                </p:nvPr>
              </p:nvSpPr>
              <p:spPr>
                <a:xfrm>
                  <a:off x="1591519" y="4534169"/>
                  <a:ext cx="219920" cy="219918"/>
                </a:xfrm>
                <a:prstGeom prst="ellipse">
                  <a:avLst/>
                </a:prstGeom>
                <a:ln>
                  <a:gradFill>
                    <a:gsLst>
                      <a:gs pos="50000">
                        <a:schemeClr val="tx1"/>
                      </a:gs>
                      <a:gs pos="0">
                        <a:schemeClr val="tx1">
                          <a:lumMod val="25000"/>
                          <a:lumOff val="75000"/>
                        </a:schemeClr>
                      </a:gs>
                      <a:gs pos="100000">
                        <a:schemeClr val="tx1">
                          <a:lumMod val="85000"/>
                        </a:schemeClr>
                      </a:gs>
                    </a:gsLst>
                    <a:lin ang="5400000" scaled="0"/>
                  </a:gradFill>
                </a:ln>
              </p:spPr>
              <p:style>
                <a:lnRef idx="2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</a:p>
              </p:txBody>
            </p:sp>
          </p:grpSp>
          <p:cxnSp>
            <p:nvCxnSpPr>
              <p:cNvPr id="21" name="直接连接符 20" descr="3ecc7931-eb7b-4748-ba23-fec137533cec"/>
              <p:cNvCxnSpPr/>
              <p:nvPr>
                <p:custDataLst>
                  <p:tags r:id="rId10"/>
                </p:custDataLst>
              </p:nvPr>
            </p:nvCxnSpPr>
            <p:spPr>
              <a:xfrm flipV="1">
                <a:off x="4475544" y="4013944"/>
                <a:ext cx="0" cy="315413"/>
              </a:xfrm>
              <a:prstGeom prst="line">
                <a:avLst/>
              </a:prstGeom>
              <a:ln>
                <a:gradFill>
                  <a:gsLst>
                    <a:gs pos="50000">
                      <a:schemeClr val="tx1"/>
                    </a:gs>
                    <a:gs pos="0">
                      <a:schemeClr val="tx1">
                        <a:lumMod val="25000"/>
                        <a:lumOff val="75000"/>
                      </a:schemeClr>
                    </a:gs>
                    <a:gs pos="100000">
                      <a:schemeClr val="tx1">
                        <a:lumMod val="85000"/>
                      </a:schemeClr>
                    </a:gs>
                  </a:gsLst>
                  <a:lin ang="5400000" scaled="0"/>
                </a:gradFill>
              </a:ln>
            </p:spPr>
            <p:style>
              <a:lnRef idx="2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30" name="Bullet2" descr="f7a156be-cc4f-4d33-bb1b-ac91f3a5d33c"/>
              <p:cNvSpPr/>
              <p:nvPr>
                <p:custDataLst>
                  <p:tags r:id="rId11"/>
                </p:custDataLst>
              </p:nvPr>
            </p:nvSpPr>
            <p:spPr>
              <a:xfrm>
                <a:off x="3349601" y="2366478"/>
                <a:ext cx="2251982" cy="685913"/>
              </a:xfrm>
              <a:prstGeom prst="rect">
                <a:avLst/>
              </a:prstGeom>
              <a:ln>
                <a:gradFill>
                  <a:gsLst>
                    <a:gs pos="50000">
                      <a:schemeClr val="tx1"/>
                    </a:gs>
                    <a:gs pos="0">
                      <a:schemeClr val="tx1">
                        <a:lumMod val="25000"/>
                        <a:lumOff val="75000"/>
                      </a:schemeClr>
                    </a:gs>
                    <a:gs pos="100000">
                      <a:schemeClr val="tx1">
                        <a:lumMod val="85000"/>
                      </a:schemeClr>
                    </a:gs>
                  </a:gsLst>
                  <a:lin ang="5400000" scaled="0"/>
                </a:gradFill>
              </a:ln>
            </p:spPr>
            <p:style>
              <a:lnRef idx="2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buClrTx/>
                  <a:buSzTx/>
                  <a:buFontTx/>
                </a:pPr>
                <a:r>
                  <a:rPr lang="zh-CN" altLang="en-US" sz="1800" b="1" i="0">
                    <a:solidFill>
                      <a:srgbClr val="FFFFFF"/>
                    </a:solidFill>
                    <a:ea typeface="微软雅黑" panose="020B0503020204020204" charset="-122"/>
                  </a:rPr>
                  <a:t>田雅妍</a:t>
                </a:r>
                <a:endParaRPr lang="zh-CN" altLang="en-US" sz="1800" b="1" i="0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31" name="Text2" descr="f18a7554-8f56-4db1-96cf-e258051da93b"/>
              <p:cNvSpPr/>
              <p:nvPr>
                <p:custDataLst>
                  <p:tags r:id="rId12"/>
                </p:custDataLst>
              </p:nvPr>
            </p:nvSpPr>
            <p:spPr>
              <a:xfrm>
                <a:off x="3349603" y="3082871"/>
                <a:ext cx="2251977" cy="915249"/>
              </a:xfrm>
              <a:prstGeom prst="rect">
                <a:avLst/>
              </a:prstGeom>
              <a:ln>
                <a:gradFill>
                  <a:gsLst>
                    <a:gs pos="50000">
                      <a:schemeClr val="tx1"/>
                    </a:gs>
                    <a:gs pos="0">
                      <a:schemeClr val="tx1">
                        <a:lumMod val="25000"/>
                        <a:lumOff val="75000"/>
                      </a:schemeClr>
                    </a:gs>
                    <a:gs pos="100000">
                      <a:schemeClr val="tx1">
                        <a:lumMod val="85000"/>
                      </a:schemeClr>
                    </a:gs>
                  </a:gsLst>
                  <a:lin ang="5400000" scaled="0"/>
                </a:gradFill>
              </a:ln>
            </p:spPr>
            <p:style>
              <a:lnRef idx="2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20000"/>
                  </a:lnSpc>
                </a:pPr>
                <a:r>
                  <a:rPr lang="en-US" sz="1200">
                    <a:solidFill>
                      <a:srgbClr val="FFFFFF"/>
                    </a:solidFill>
                    <a:latin typeface="微软雅黑" panose="020B0503020204020204" charset="-122"/>
                    <a:sym typeface="+mn-ea"/>
                  </a:rPr>
                  <a:t>2024</a:t>
                </a:r>
                <a:r>
                  <a:rPr lang="zh-CN" altLang="en-US" sz="1200">
                    <a:solidFill>
                      <a:srgbClr val="FFFFFF"/>
                    </a:solidFill>
                    <a:latin typeface="微软雅黑" panose="020B0503020204020204" charset="-122"/>
                    <a:sym typeface="+mn-ea"/>
                  </a:rPr>
                  <a:t>级物联网工程</a:t>
                </a:r>
                <a:r>
                  <a:rPr lang="en-US" altLang="zh-CN" sz="1200">
                    <a:solidFill>
                      <a:srgbClr val="FFFFFF"/>
                    </a:solidFill>
                    <a:latin typeface="微软雅黑" panose="020B0503020204020204" charset="-122"/>
                    <a:sym typeface="+mn-ea"/>
                  </a:rPr>
                  <a:t>2</a:t>
                </a:r>
                <a:r>
                  <a:rPr lang="zh-CN" altLang="en-US" sz="1200">
                    <a:solidFill>
                      <a:srgbClr val="FFFFFF"/>
                    </a:solidFill>
                    <a:latin typeface="微软雅黑" panose="020B0503020204020204" charset="-122"/>
                    <a:sym typeface="+mn-ea"/>
                  </a:rPr>
                  <a:t>班，</a:t>
                </a:r>
                <a:r>
                  <a:rPr lang="en-US" sz="1200" b="0" i="0" u="none">
                    <a:solidFill>
                      <a:srgbClr val="FFFFFF"/>
                    </a:solidFill>
                    <a:latin typeface="微软雅黑" panose="020B0503020204020204" charset="-122"/>
                  </a:rPr>
                  <a:t>承担成本核算、财务运行。</a:t>
                </a:r>
                <a:endParaRPr lang="en-US" sz="1200" b="0" i="0" u="none">
                  <a:solidFill>
                    <a:srgbClr val="FFFFFF"/>
                  </a:solidFill>
                  <a:latin typeface="微软雅黑" panose="020B0503020204020204" charset="-122"/>
                </a:endParaRPr>
              </a:p>
            </p:txBody>
          </p:sp>
        </p:grpSp>
        <p:grpSp>
          <p:nvGrpSpPr>
            <p:cNvPr id="38" name="组合 37" descr="c8f94f72-4e75-43b6-9823-bc52884eaf13"/>
            <p:cNvGrpSpPr/>
            <p:nvPr/>
          </p:nvGrpSpPr>
          <p:grpSpPr>
            <a:xfrm>
              <a:off x="6135145" y="3288978"/>
              <a:ext cx="2251982" cy="2189707"/>
              <a:chOff x="6135145" y="3288978"/>
              <a:chExt cx="2251982" cy="2189707"/>
            </a:xfrm>
          </p:grpSpPr>
          <p:grpSp>
            <p:nvGrpSpPr>
              <p:cNvPr id="12" name="组合 11" descr="cc6a7925-5ecb-4f7c-899e-4c60c42cc59e"/>
              <p:cNvGrpSpPr/>
              <p:nvPr/>
            </p:nvGrpSpPr>
            <p:grpSpPr>
              <a:xfrm>
                <a:off x="7109588" y="3288978"/>
                <a:ext cx="342265" cy="280044"/>
                <a:chOff x="1561456" y="4504105"/>
                <a:chExt cx="342265" cy="280044"/>
              </a:xfrm>
            </p:grpSpPr>
            <p:sp>
              <p:nvSpPr>
                <p:cNvPr id="13" name="椭圆 12" descr="825b993d-175a-4c9f-a43e-5e215354ece8"/>
                <p:cNvSpPr/>
                <p:nvPr>
                  <p:custDataLst>
                    <p:tags r:id="rId13"/>
                  </p:custDataLst>
                </p:nvPr>
              </p:nvSpPr>
              <p:spPr>
                <a:xfrm>
                  <a:off x="1561456" y="4504105"/>
                  <a:ext cx="280044" cy="280044"/>
                </a:xfrm>
                <a:prstGeom prst="ellipse">
                  <a:avLst/>
                </a:prstGeom>
                <a:ln>
                  <a:gradFill>
                    <a:gsLst>
                      <a:gs pos="50000">
                        <a:schemeClr val="tx1"/>
                      </a:gs>
                      <a:gs pos="0">
                        <a:schemeClr val="tx1">
                          <a:lumMod val="25000"/>
                          <a:lumOff val="75000"/>
                        </a:schemeClr>
                      </a:gs>
                      <a:gs pos="100000">
                        <a:schemeClr val="tx1">
                          <a:lumMod val="85000"/>
                        </a:schemeClr>
                      </a:gs>
                    </a:gsLst>
                    <a:lin ang="5400000" scaled="0"/>
                  </a:gradFill>
                </a:ln>
              </p:spPr>
              <p:style>
                <a:lnRef idx="2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</a:p>
              </p:txBody>
            </p:sp>
            <p:sp>
              <p:nvSpPr>
                <p:cNvPr id="14" name="椭圆 13" descr="a9b8acec-fa65-4091-bf38-20663f8b9669"/>
                <p:cNvSpPr/>
                <p:nvPr>
                  <p:custDataLst>
                    <p:tags r:id="rId14"/>
                  </p:custDataLst>
                </p:nvPr>
              </p:nvSpPr>
              <p:spPr>
                <a:xfrm>
                  <a:off x="1591301" y="4533950"/>
                  <a:ext cx="312420" cy="219710"/>
                </a:xfrm>
                <a:prstGeom prst="ellipse">
                  <a:avLst/>
                </a:prstGeom>
                <a:ln>
                  <a:gradFill>
                    <a:gsLst>
                      <a:gs pos="50000">
                        <a:schemeClr val="tx1"/>
                      </a:gs>
                      <a:gs pos="0">
                        <a:schemeClr val="tx1">
                          <a:lumMod val="25000"/>
                          <a:lumOff val="75000"/>
                        </a:schemeClr>
                      </a:gs>
                      <a:gs pos="100000">
                        <a:schemeClr val="tx1">
                          <a:lumMod val="85000"/>
                        </a:schemeClr>
                      </a:gs>
                    </a:gsLst>
                    <a:lin ang="5400000" scaled="0"/>
                  </a:gradFill>
                </a:ln>
              </p:spPr>
              <p:style>
                <a:lnRef idx="2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</a:p>
              </p:txBody>
            </p:sp>
          </p:grpSp>
          <p:cxnSp>
            <p:nvCxnSpPr>
              <p:cNvPr id="22" name="直接连接符 21" descr="80c071c0-be28-4be7-935e-5b423e05a3fb"/>
              <p:cNvCxnSpPr/>
              <p:nvPr>
                <p:custDataLst>
                  <p:tags r:id="rId15"/>
                </p:custDataLst>
              </p:nvPr>
            </p:nvCxnSpPr>
            <p:spPr>
              <a:xfrm flipV="1">
                <a:off x="7249610" y="3550535"/>
                <a:ext cx="0" cy="315413"/>
              </a:xfrm>
              <a:prstGeom prst="line">
                <a:avLst/>
              </a:prstGeom>
              <a:ln>
                <a:gradFill>
                  <a:gsLst>
                    <a:gs pos="50000">
                      <a:schemeClr val="tx1"/>
                    </a:gs>
                    <a:gs pos="0">
                      <a:schemeClr val="tx1">
                        <a:lumMod val="25000"/>
                        <a:lumOff val="75000"/>
                      </a:schemeClr>
                    </a:gs>
                    <a:gs pos="100000">
                      <a:schemeClr val="tx1">
                        <a:lumMod val="85000"/>
                      </a:schemeClr>
                    </a:gs>
                  </a:gsLst>
                  <a:lin ang="5400000" scaled="0"/>
                </a:gradFill>
              </a:ln>
            </p:spPr>
            <p:style>
              <a:lnRef idx="2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32" name="Bullet3" descr="aa950c44-497b-460e-88e8-2fe204050c1c"/>
              <p:cNvSpPr/>
              <p:nvPr>
                <p:custDataLst>
                  <p:tags r:id="rId16"/>
                </p:custDataLst>
              </p:nvPr>
            </p:nvSpPr>
            <p:spPr>
              <a:xfrm>
                <a:off x="6135145" y="3877523"/>
                <a:ext cx="2251982" cy="685913"/>
              </a:xfrm>
              <a:prstGeom prst="rect">
                <a:avLst/>
              </a:prstGeom>
              <a:ln>
                <a:gradFill>
                  <a:gsLst>
                    <a:gs pos="50000">
                      <a:schemeClr val="tx1"/>
                    </a:gs>
                    <a:gs pos="0">
                      <a:schemeClr val="tx1">
                        <a:lumMod val="25000"/>
                        <a:lumOff val="75000"/>
                      </a:schemeClr>
                    </a:gs>
                    <a:gs pos="100000">
                      <a:schemeClr val="tx1">
                        <a:lumMod val="85000"/>
                      </a:schemeClr>
                    </a:gs>
                  </a:gsLst>
                  <a:lin ang="5400000" scaled="0"/>
                </a:gradFill>
              </a:ln>
            </p:spPr>
            <p:style>
              <a:lnRef idx="2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zh-CN" altLang="en-US" sz="1800" b="1" i="0" u="none">
                    <a:solidFill>
                      <a:srgbClr val="FFFFFF"/>
                    </a:solidFill>
                    <a:ea typeface="微软雅黑" panose="020B0503020204020204" charset="-122"/>
                  </a:rPr>
                  <a:t>贺岩</a:t>
                </a:r>
                <a:r>
                  <a:rPr lang="zh-CN" altLang="en-US" sz="1800" b="1" i="0" u="none">
                    <a:solidFill>
                      <a:srgbClr val="FFFFFF"/>
                    </a:solidFill>
                    <a:ea typeface="微软雅黑" panose="020B0503020204020204" charset="-122"/>
                  </a:rPr>
                  <a:t>轩</a:t>
                </a:r>
                <a:endParaRPr lang="zh-CN" altLang="en-US" sz="1800" b="1" i="0" u="non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33" name="Text3" descr="36851d49-f74b-4cd4-8725-b73fb5c6ded5"/>
              <p:cNvSpPr/>
              <p:nvPr>
                <p:custDataLst>
                  <p:tags r:id="rId17"/>
                </p:custDataLst>
              </p:nvPr>
            </p:nvSpPr>
            <p:spPr>
              <a:xfrm>
                <a:off x="6135147" y="4563436"/>
                <a:ext cx="2251977" cy="915249"/>
              </a:xfrm>
              <a:prstGeom prst="rect">
                <a:avLst/>
              </a:prstGeom>
              <a:ln>
                <a:gradFill>
                  <a:gsLst>
                    <a:gs pos="50000">
                      <a:schemeClr val="tx1"/>
                    </a:gs>
                    <a:gs pos="0">
                      <a:schemeClr val="tx1">
                        <a:lumMod val="25000"/>
                        <a:lumOff val="75000"/>
                      </a:schemeClr>
                    </a:gs>
                    <a:gs pos="100000">
                      <a:schemeClr val="tx1">
                        <a:lumMod val="85000"/>
                      </a:schemeClr>
                    </a:gs>
                  </a:gsLst>
                  <a:lin ang="5400000" scaled="0"/>
                </a:gradFill>
              </a:ln>
            </p:spPr>
            <p:style>
              <a:lnRef idx="2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20000"/>
                  </a:lnSpc>
                </a:pPr>
                <a:r>
                  <a:rPr lang="en-US" sz="1200">
                    <a:solidFill>
                      <a:srgbClr val="FFFFFF"/>
                    </a:solidFill>
                    <a:latin typeface="微软雅黑" panose="020B0503020204020204" charset="-122"/>
                    <a:sym typeface="+mn-ea"/>
                  </a:rPr>
                  <a:t>2024</a:t>
                </a:r>
                <a:r>
                  <a:rPr lang="zh-CN" altLang="en-US" sz="1200">
                    <a:solidFill>
                      <a:srgbClr val="FFFFFF"/>
                    </a:solidFill>
                    <a:latin typeface="微软雅黑" panose="020B0503020204020204" charset="-122"/>
                    <a:sym typeface="+mn-ea"/>
                  </a:rPr>
                  <a:t>级物联网工程</a:t>
                </a:r>
                <a:r>
                  <a:rPr lang="en-US" altLang="zh-CN" sz="1200">
                    <a:solidFill>
                      <a:srgbClr val="FFFFFF"/>
                    </a:solidFill>
                    <a:latin typeface="微软雅黑" panose="020B0503020204020204" charset="-122"/>
                    <a:sym typeface="+mn-ea"/>
                  </a:rPr>
                  <a:t>2</a:t>
                </a:r>
                <a:r>
                  <a:rPr lang="zh-CN" altLang="en-US" sz="1200">
                    <a:solidFill>
                      <a:srgbClr val="FFFFFF"/>
                    </a:solidFill>
                    <a:latin typeface="微软雅黑" panose="020B0503020204020204" charset="-122"/>
                    <a:sym typeface="+mn-ea"/>
                  </a:rPr>
                  <a:t>班</a:t>
                </a:r>
                <a:r>
                  <a:rPr lang="en-US" sz="1200" b="0" i="0" u="none">
                    <a:solidFill>
                      <a:srgbClr val="FFFFFF"/>
                    </a:solidFill>
                    <a:latin typeface="微软雅黑" panose="020B0503020204020204" charset="-122"/>
                  </a:rPr>
                  <a:t>，进行市场调研、技术支持。</a:t>
                </a:r>
                <a:endParaRPr lang="en-US" sz="1200" b="0" i="0" u="none">
                  <a:solidFill>
                    <a:srgbClr val="FFFFFF"/>
                  </a:solidFill>
                  <a:latin typeface="微软雅黑" panose="020B0503020204020204" charset="-122"/>
                </a:endParaRPr>
              </a:p>
            </p:txBody>
          </p:sp>
        </p:grpSp>
        <p:grpSp>
          <p:nvGrpSpPr>
            <p:cNvPr id="39" name="组合 38" descr="1b8f0b88-6f52-43a9-bb5e-86d33f0d6616"/>
            <p:cNvGrpSpPr/>
            <p:nvPr/>
          </p:nvGrpSpPr>
          <p:grpSpPr>
            <a:xfrm>
              <a:off x="8897684" y="3300553"/>
              <a:ext cx="2251982" cy="2205271"/>
              <a:chOff x="8897684" y="3300553"/>
              <a:chExt cx="2251982" cy="2205271"/>
            </a:xfrm>
          </p:grpSpPr>
          <p:grpSp>
            <p:nvGrpSpPr>
              <p:cNvPr id="15" name="组合 14" descr="7b6d4c01-ee02-488a-83a5-da4ea4477d88"/>
              <p:cNvGrpSpPr/>
              <p:nvPr/>
            </p:nvGrpSpPr>
            <p:grpSpPr>
              <a:xfrm>
                <a:off x="9883653" y="3300553"/>
                <a:ext cx="280044" cy="280044"/>
                <a:chOff x="1561456" y="4504105"/>
                <a:chExt cx="280044" cy="280044"/>
              </a:xfrm>
            </p:grpSpPr>
            <p:sp>
              <p:nvSpPr>
                <p:cNvPr id="16" name="椭圆 15" descr="accf8c8c-ce42-4971-abd3-8b43b5122795"/>
                <p:cNvSpPr/>
                <p:nvPr>
                  <p:custDataLst>
                    <p:tags r:id="rId18"/>
                  </p:custDataLst>
                </p:nvPr>
              </p:nvSpPr>
              <p:spPr>
                <a:xfrm>
                  <a:off x="1561456" y="4504105"/>
                  <a:ext cx="280044" cy="280044"/>
                </a:xfrm>
                <a:prstGeom prst="ellipse">
                  <a:avLst/>
                </a:prstGeom>
                <a:ln>
                  <a:gradFill>
                    <a:gsLst>
                      <a:gs pos="50000">
                        <a:schemeClr val="tx1"/>
                      </a:gs>
                      <a:gs pos="0">
                        <a:schemeClr val="tx1">
                          <a:lumMod val="25000"/>
                          <a:lumOff val="75000"/>
                        </a:schemeClr>
                      </a:gs>
                      <a:gs pos="100000">
                        <a:schemeClr val="tx1">
                          <a:lumMod val="85000"/>
                        </a:schemeClr>
                      </a:gs>
                    </a:gsLst>
                    <a:lin ang="5400000" scaled="0"/>
                  </a:gradFill>
                </a:ln>
              </p:spPr>
              <p:style>
                <a:lnRef idx="2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</a:p>
              </p:txBody>
            </p:sp>
            <p:sp>
              <p:nvSpPr>
                <p:cNvPr id="17" name="椭圆 16" descr="b5b0244f-0f6d-414e-914a-e66fedfda59c"/>
                <p:cNvSpPr/>
                <p:nvPr>
                  <p:custDataLst>
                    <p:tags r:id="rId19"/>
                  </p:custDataLst>
                </p:nvPr>
              </p:nvSpPr>
              <p:spPr>
                <a:xfrm>
                  <a:off x="1591519" y="4534169"/>
                  <a:ext cx="219920" cy="219918"/>
                </a:xfrm>
                <a:prstGeom prst="ellipse">
                  <a:avLst/>
                </a:prstGeom>
                <a:ln>
                  <a:gradFill>
                    <a:gsLst>
                      <a:gs pos="50000">
                        <a:schemeClr val="tx1"/>
                      </a:gs>
                      <a:gs pos="0">
                        <a:schemeClr val="tx1">
                          <a:lumMod val="25000"/>
                          <a:lumOff val="75000"/>
                        </a:schemeClr>
                      </a:gs>
                      <a:gs pos="100000">
                        <a:schemeClr val="tx1">
                          <a:lumMod val="85000"/>
                        </a:schemeClr>
                      </a:gs>
                    </a:gsLst>
                    <a:lin ang="5400000" scaled="0"/>
                  </a:gradFill>
                </a:ln>
              </p:spPr>
              <p:style>
                <a:lnRef idx="2">
                  <a:schemeClr val="lt1"/>
                </a:lnRef>
                <a:fillRef idx="1">
                  <a:schemeClr val="accent1"/>
                </a:fillRef>
                <a:effectRef idx="1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</a:p>
              </p:txBody>
            </p:sp>
          </p:grpSp>
          <p:cxnSp>
            <p:nvCxnSpPr>
              <p:cNvPr id="23" name="直接连接符 22" descr="4fa27073-e0fe-47d8-9af6-fa72a8f1b0ed"/>
              <p:cNvCxnSpPr/>
              <p:nvPr>
                <p:custDataLst>
                  <p:tags r:id="rId20"/>
                </p:custDataLst>
              </p:nvPr>
            </p:nvCxnSpPr>
            <p:spPr>
              <a:xfrm flipV="1">
                <a:off x="10023675" y="3569022"/>
                <a:ext cx="0" cy="315413"/>
              </a:xfrm>
              <a:prstGeom prst="line">
                <a:avLst/>
              </a:prstGeom>
              <a:ln>
                <a:gradFill>
                  <a:gsLst>
                    <a:gs pos="50000">
                      <a:schemeClr val="tx1"/>
                    </a:gs>
                    <a:gs pos="0">
                      <a:schemeClr val="tx1">
                        <a:lumMod val="25000"/>
                        <a:lumOff val="75000"/>
                      </a:schemeClr>
                    </a:gs>
                    <a:gs pos="100000">
                      <a:schemeClr val="tx1">
                        <a:lumMod val="85000"/>
                      </a:schemeClr>
                    </a:gs>
                  </a:gsLst>
                  <a:lin ang="5400000" scaled="0"/>
                </a:gradFill>
              </a:ln>
            </p:spPr>
            <p:style>
              <a:lnRef idx="2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34" name="Bullet4" descr="a7890acb-3e6a-4577-865b-c6b27b87bad0"/>
              <p:cNvSpPr/>
              <p:nvPr>
                <p:custDataLst>
                  <p:tags r:id="rId21"/>
                </p:custDataLst>
              </p:nvPr>
            </p:nvSpPr>
            <p:spPr>
              <a:xfrm>
                <a:off x="8897684" y="3904662"/>
                <a:ext cx="2251982" cy="685913"/>
              </a:xfrm>
              <a:prstGeom prst="rect">
                <a:avLst/>
              </a:prstGeom>
              <a:ln>
                <a:gradFill>
                  <a:gsLst>
                    <a:gs pos="50000">
                      <a:schemeClr val="tx1"/>
                    </a:gs>
                    <a:gs pos="0">
                      <a:schemeClr val="tx1">
                        <a:lumMod val="25000"/>
                        <a:lumOff val="75000"/>
                      </a:schemeClr>
                    </a:gs>
                    <a:gs pos="100000">
                      <a:schemeClr val="tx1">
                        <a:lumMod val="85000"/>
                      </a:schemeClr>
                    </a:gs>
                  </a:gsLst>
                  <a:lin ang="5400000" scaled="0"/>
                </a:gradFill>
              </a:ln>
            </p:spPr>
            <p:style>
              <a:lnRef idx="2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b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r>
                  <a:rPr lang="zh-CN" altLang="en-US" sz="1800" b="1" i="0" u="none">
                    <a:solidFill>
                      <a:srgbClr val="FFFFFF"/>
                    </a:solidFill>
                    <a:ea typeface="微软雅黑" panose="020B0503020204020204" charset="-122"/>
                  </a:rPr>
                  <a:t>赵</a:t>
                </a:r>
                <a:r>
                  <a:rPr lang="zh-CN" altLang="en-US" sz="1800" b="1" i="0" u="none">
                    <a:solidFill>
                      <a:srgbClr val="FFFFFF"/>
                    </a:solidFill>
                    <a:ea typeface="微软雅黑" panose="020B0503020204020204" charset="-122"/>
                  </a:rPr>
                  <a:t>甜</a:t>
                </a:r>
                <a:endParaRPr lang="zh-CN" altLang="en-US" sz="1800" b="1" i="0" u="non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35" name="Text4" descr="7f7791f5-89e6-4532-b970-a2282df9f185"/>
              <p:cNvSpPr/>
              <p:nvPr>
                <p:custDataLst>
                  <p:tags r:id="rId22"/>
                </p:custDataLst>
              </p:nvPr>
            </p:nvSpPr>
            <p:spPr>
              <a:xfrm>
                <a:off x="8897686" y="4590575"/>
                <a:ext cx="2251977" cy="915249"/>
              </a:xfrm>
              <a:prstGeom prst="rect">
                <a:avLst/>
              </a:prstGeom>
              <a:ln>
                <a:gradFill>
                  <a:gsLst>
                    <a:gs pos="50000">
                      <a:schemeClr val="tx1"/>
                    </a:gs>
                    <a:gs pos="0">
                      <a:schemeClr val="tx1">
                        <a:lumMod val="25000"/>
                        <a:lumOff val="75000"/>
                      </a:schemeClr>
                    </a:gs>
                    <a:gs pos="100000">
                      <a:schemeClr val="tx1">
                        <a:lumMod val="85000"/>
                      </a:schemeClr>
                    </a:gs>
                  </a:gsLst>
                  <a:lin ang="5400000" scaled="0"/>
                </a:gradFill>
              </a:ln>
            </p:spPr>
            <p:style>
              <a:lnRef idx="2">
                <a:schemeClr val="lt1"/>
              </a:lnRef>
              <a:fillRef idx="1">
                <a:schemeClr val="accent1"/>
              </a:fillRef>
              <a:effectRef idx="1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FFFFFF"/>
                    </a:solidFill>
                    <a:latin typeface="微软雅黑" panose="020B0503020204020204" charset="-122"/>
                  </a:rPr>
                  <a:t>2024</a:t>
                </a:r>
                <a:r>
                  <a:rPr lang="zh-CN" altLang="en-US" sz="1200" b="0" i="0" u="none">
                    <a:solidFill>
                      <a:srgbClr val="FFFFFF"/>
                    </a:solidFill>
                    <a:latin typeface="微软雅黑" panose="020B0503020204020204" charset="-122"/>
                  </a:rPr>
                  <a:t>级软件工程</a:t>
                </a:r>
                <a:r>
                  <a:rPr lang="en-US" sz="1200" b="0" i="0" u="none">
                    <a:solidFill>
                      <a:srgbClr val="FFFFFF"/>
                    </a:solidFill>
                    <a:latin typeface="微软雅黑" panose="020B0503020204020204" charset="-122"/>
                  </a:rPr>
                  <a:t>，参与创新设计、宣传策划。</a:t>
                </a:r>
                <a:endParaRPr lang="en-US" sz="1200" b="0" i="0" u="none">
                  <a:solidFill>
                    <a:srgbClr val="FFFFFF"/>
                  </a:solidFill>
                  <a:latin typeface="微软雅黑" panose="020B0503020204020204" charset="-122"/>
                </a:endParaRPr>
              </a:p>
            </p:txBody>
          </p:sp>
        </p:grpSp>
      </p:grpSp>
      <p:sp>
        <p:nvSpPr>
          <p:cNvPr id="44" name="矩形 43"/>
          <p:cNvSpPr/>
          <p:nvPr/>
        </p:nvSpPr>
        <p:spPr>
          <a:xfrm>
            <a:off x="7637780" y="1587500"/>
            <a:ext cx="2176145" cy="438150"/>
          </a:xfrm>
          <a:prstGeom prst="rect">
            <a:avLst/>
          </a:prstGeom>
          <a:ln>
            <a:gradFill>
              <a:gsLst>
                <a:gs pos="50000">
                  <a:schemeClr val="tx1"/>
                </a:gs>
                <a:gs pos="0">
                  <a:schemeClr val="tx1">
                    <a:lumMod val="25000"/>
                    <a:lumOff val="75000"/>
                  </a:schemeClr>
                </a:gs>
                <a:gs pos="100000">
                  <a:schemeClr val="tx1">
                    <a:lumMod val="85000"/>
                  </a:schemeClr>
                </a:gs>
              </a:gsLst>
              <a:lin ang="5400000" scaled="0"/>
            </a:gradFill>
          </a:ln>
        </p:spPr>
        <p:style>
          <a:lnRef idx="0">
            <a:srgbClr val="FFFFFF"/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l"/>
            <a:r>
              <a:rPr lang="zh-CN" altLang="en-US" b="1"/>
              <a:t>刘瑞</a:t>
            </a:r>
            <a:r>
              <a:rPr lang="zh-CN" altLang="en-US" b="1"/>
              <a:t>琦</a:t>
            </a:r>
            <a:endParaRPr lang="zh-CN" altLang="en-US" b="1"/>
          </a:p>
        </p:txBody>
      </p:sp>
      <p:sp>
        <p:nvSpPr>
          <p:cNvPr id="45" name="矩形 44"/>
          <p:cNvSpPr/>
          <p:nvPr/>
        </p:nvSpPr>
        <p:spPr>
          <a:xfrm>
            <a:off x="7637780" y="1992630"/>
            <a:ext cx="2176145" cy="1087755"/>
          </a:xfrm>
          <a:prstGeom prst="rect">
            <a:avLst/>
          </a:prstGeom>
          <a:ln>
            <a:gradFill>
              <a:gsLst>
                <a:gs pos="50000">
                  <a:schemeClr val="tx1"/>
                </a:gs>
                <a:gs pos="0">
                  <a:schemeClr val="tx1">
                    <a:lumMod val="25000"/>
                    <a:lumOff val="75000"/>
                  </a:schemeClr>
                </a:gs>
                <a:gs pos="100000">
                  <a:schemeClr val="tx1">
                    <a:lumMod val="85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en-US" sz="1200">
                <a:solidFill>
                  <a:srgbClr val="FFFFFF"/>
                </a:solidFill>
                <a:latin typeface="微软雅黑" panose="020B0503020204020204" charset="-122"/>
                <a:sym typeface="+mn-ea"/>
              </a:rPr>
              <a:t>2024级物联网工程2班，</a:t>
            </a:r>
            <a:r>
              <a:rPr lang="en-US" sz="1200">
                <a:solidFill>
                  <a:srgbClr val="FFFFFF"/>
                </a:solidFill>
                <a:latin typeface="微软雅黑" panose="020B0503020204020204" charset="-122"/>
                <a:sym typeface="+mn-ea"/>
              </a:rPr>
              <a:t>承担运营工作</a:t>
            </a:r>
            <a:endParaRPr lang="en-US" sz="1200" b="0" i="0" u="none">
              <a:solidFill>
                <a:srgbClr val="FFFFFF"/>
              </a:solidFill>
              <a:latin typeface="微软雅黑" panose="020B0503020204020204" charset="-122"/>
            </a:endParaRPr>
          </a:p>
          <a:p>
            <a:pPr algn="ctr"/>
            <a:endParaRPr lang="zh-CN" altLang="en-US"/>
          </a:p>
        </p:txBody>
      </p:sp>
      <p:sp>
        <p:nvSpPr>
          <p:cNvPr id="46" name="椭圆 45"/>
          <p:cNvSpPr/>
          <p:nvPr/>
        </p:nvSpPr>
        <p:spPr>
          <a:xfrm>
            <a:off x="8340090" y="3186430"/>
            <a:ext cx="353060" cy="278765"/>
          </a:xfrm>
          <a:prstGeom prst="ellipse">
            <a:avLst/>
          </a:prstGeom>
          <a:ln>
            <a:gradFill>
              <a:gsLst>
                <a:gs pos="50000">
                  <a:schemeClr val="tx1"/>
                </a:gs>
                <a:gs pos="0">
                  <a:schemeClr val="tx1">
                    <a:lumMod val="25000"/>
                    <a:lumOff val="75000"/>
                  </a:schemeClr>
                </a:gs>
                <a:gs pos="100000">
                  <a:schemeClr val="tx1">
                    <a:lumMod val="85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47" name="椭圆 46"/>
          <p:cNvSpPr/>
          <p:nvPr/>
        </p:nvSpPr>
        <p:spPr>
          <a:xfrm>
            <a:off x="8392160" y="3219450"/>
            <a:ext cx="300355" cy="179070"/>
          </a:xfrm>
          <a:prstGeom prst="ellipse">
            <a:avLst/>
          </a:prstGeom>
          <a:ln>
            <a:gradFill>
              <a:gsLst>
                <a:gs pos="50000">
                  <a:schemeClr val="tx1"/>
                </a:gs>
                <a:gs pos="0">
                  <a:schemeClr val="tx1">
                    <a:lumMod val="25000"/>
                    <a:lumOff val="75000"/>
                  </a:schemeClr>
                </a:gs>
                <a:gs pos="100000">
                  <a:schemeClr val="tx1">
                    <a:lumMod val="85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cxnSp>
        <p:nvCxnSpPr>
          <p:cNvPr id="49" name="直接连接符 48"/>
          <p:cNvCxnSpPr>
            <a:stCxn id="47" idx="0"/>
          </p:cNvCxnSpPr>
          <p:nvPr/>
        </p:nvCxnSpPr>
        <p:spPr>
          <a:xfrm>
            <a:off x="8542655" y="3219450"/>
            <a:ext cx="935990" cy="881380"/>
          </a:xfrm>
          <a:prstGeom prst="line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cxnSp>
        <p:nvCxnSpPr>
          <p:cNvPr id="50" name="直接连接符 49"/>
          <p:cNvCxnSpPr/>
          <p:nvPr/>
        </p:nvCxnSpPr>
        <p:spPr>
          <a:xfrm>
            <a:off x="8527415" y="3242310"/>
            <a:ext cx="914400" cy="9144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descr="d558ddf7-d57d-4ba0-8f65-80da2e94ece7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en-US" sz="2800" b="1" i="0" u="none">
                <a:solidFill>
                  <a:srgbClr val="FFFFFF"/>
                </a:solidFill>
                <a:ea typeface="微软雅黑" panose="020B0503020204020204" charset="-122"/>
              </a:rPr>
              <a:t>负责人与指导教师</a:t>
            </a:r>
            <a:endParaRPr lang="en-US" sz="2800" b="1" i="0" u="none">
              <a:solidFill>
                <a:srgbClr val="FFFFFF"/>
              </a:solidFill>
              <a:ea typeface="微软雅黑" panose="020B0503020204020204" charset="-122"/>
            </a:endParaRPr>
          </a:p>
        </p:txBody>
      </p:sp>
      <p:grpSp>
        <p:nvGrpSpPr>
          <p:cNvPr id="80" name="86956c04-37df-4a60-b5e2-8569365f905f.source.5.zh-Hans.pptx" descr="3dfa08f2-1ce6-4eaf-912b-b9252caebea2"/>
          <p:cNvGrpSpPr/>
          <p:nvPr>
            <p:custDataLst>
              <p:tags r:id="rId1"/>
            </p:custDataLst>
          </p:nvPr>
        </p:nvGrpSpPr>
        <p:grpSpPr>
          <a:xfrm>
            <a:off x="1" y="1130300"/>
            <a:ext cx="12191999" cy="4888535"/>
            <a:chOff x="1" y="1130300"/>
            <a:chExt cx="12191999" cy="4888535"/>
          </a:xfrm>
        </p:grpSpPr>
        <p:sp>
          <p:nvSpPr>
            <p:cNvPr id="3" name="Title" descr="be085c28-25fb-4340-a1eb-536f2a349d8f"/>
            <p:cNvSpPr txBox="1"/>
            <p:nvPr/>
          </p:nvSpPr>
          <p:spPr>
            <a:xfrm>
              <a:off x="660400" y="1130300"/>
              <a:ext cx="10858500" cy="505355"/>
            </a:xfrm>
            <a:prstGeom prst="rect">
              <a:avLst/>
            </a:prstGeom>
            <a:noFill/>
          </p:spPr>
          <p:txBody>
            <a:bodyPr vert="horz" wrap="square" rtlCol="0" anchor="ctr">
              <a:normAutofit/>
            </a:bodyPr>
            <a:lstStyle/>
            <a:p>
              <a:pPr algn="ctr"/>
              <a:r>
                <a:rPr lang="en-US" sz="2400" b="1" i="0" u="none">
                  <a:solidFill>
                    <a:srgbClr val="FFFFFF"/>
                  </a:solidFill>
                  <a:ea typeface="微软雅黑" panose="020B0503020204020204" charset="-122"/>
                </a:rPr>
                <a:t>项目核心人员情况</a:t>
              </a:r>
              <a:endParaRPr lang="en-US" sz="2400" b="1" i="0" u="none">
                <a:solidFill>
                  <a:srgbClr val="FFFFFF"/>
                </a:solidFill>
                <a:ea typeface="微软雅黑" panose="020B0503020204020204" charset="-122"/>
              </a:endParaRPr>
            </a:p>
          </p:txBody>
        </p:sp>
        <p:sp>
          <p:nvSpPr>
            <p:cNvPr id="48" name="PictureMisc" descr="a3d97748-b237-4900-bf33-2aa8162a874a"/>
            <p:cNvSpPr/>
            <p:nvPr>
              <p:custDataLst>
                <p:tags r:id="rId2"/>
              </p:custDataLst>
            </p:nvPr>
          </p:nvSpPr>
          <p:spPr>
            <a:xfrm>
              <a:off x="1" y="1718468"/>
              <a:ext cx="12191999" cy="3947512"/>
            </a:xfrm>
            <a:custGeom>
              <a:avLst/>
              <a:gdLst>
                <a:gd name="connsiteX0" fmla="*/ 0 w 12191999"/>
                <a:gd name="connsiteY0" fmla="*/ 0 h 3947512"/>
                <a:gd name="connsiteX1" fmla="*/ 12191999 w 12191999"/>
                <a:gd name="connsiteY1" fmla="*/ 1329158 h 3947512"/>
                <a:gd name="connsiteX2" fmla="*/ 12191999 w 12191999"/>
                <a:gd name="connsiteY2" fmla="*/ 3947512 h 3947512"/>
                <a:gd name="connsiteX3" fmla="*/ 0 w 12191999"/>
                <a:gd name="connsiteY3" fmla="*/ 2618354 h 39475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91999" h="3947512">
                  <a:moveTo>
                    <a:pt x="0" y="0"/>
                  </a:moveTo>
                  <a:lnTo>
                    <a:pt x="12191999" y="1329158"/>
                  </a:lnTo>
                  <a:lnTo>
                    <a:pt x="12191999" y="3947512"/>
                  </a:lnTo>
                  <a:lnTo>
                    <a:pt x="0" y="2618354"/>
                  </a:lnTo>
                  <a:close/>
                </a:path>
              </a:pathLst>
            </a:custGeom>
            <a:blipFill rotWithShape="1">
              <a:blip r:embed="rId3"/>
              <a:srcRect/>
              <a:stretch>
                <a:fillRect t="-52981" b="-52920"/>
              </a:stretch>
            </a:blip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</a:p>
          </p:txBody>
        </p:sp>
        <p:grpSp>
          <p:nvGrpSpPr>
            <p:cNvPr id="75" name="组合 74" descr="f02c9690-15d3-4a40-8ae3-9e38b98be9bc"/>
            <p:cNvGrpSpPr/>
            <p:nvPr/>
          </p:nvGrpSpPr>
          <p:grpSpPr>
            <a:xfrm>
              <a:off x="523644" y="1718468"/>
              <a:ext cx="2068532" cy="3561467"/>
              <a:chOff x="523644" y="1718468"/>
              <a:chExt cx="2068532" cy="3561467"/>
            </a:xfrm>
          </p:grpSpPr>
          <p:sp>
            <p:nvSpPr>
              <p:cNvPr id="49" name="ComponentBackground1" descr="4a62b0e4-b292-44ab-bd20-b3817e5b94fe"/>
              <p:cNvSpPr/>
              <p:nvPr>
                <p:custDataLst>
                  <p:tags r:id="rId4"/>
                </p:custDataLst>
              </p:nvPr>
            </p:nvSpPr>
            <p:spPr>
              <a:xfrm>
                <a:off x="630285" y="1718468"/>
                <a:ext cx="1855250" cy="3561467"/>
              </a:xfrm>
              <a:prstGeom prst="snip2DiagRect">
                <a:avLst/>
              </a:prstGeom>
              <a:solidFill>
                <a:srgbClr val="FFFFFF">
                  <a:alpha val="85000"/>
                </a:srgbClr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</a:p>
            </p:txBody>
          </p:sp>
          <p:sp>
            <p:nvSpPr>
              <p:cNvPr id="50" name="Bullet1" descr="1d5d3011-a2b8-47c1-9721-ce42c7f0e223"/>
              <p:cNvSpPr/>
              <p:nvPr>
                <p:custDataLst>
                  <p:tags r:id="rId5"/>
                </p:custDataLst>
              </p:nvPr>
            </p:nvSpPr>
            <p:spPr>
              <a:xfrm>
                <a:off x="523644" y="2486554"/>
                <a:ext cx="2068532" cy="743567"/>
              </a:xfrm>
              <a:prstGeom prst="snip2DiagRect">
                <a:avLst/>
              </a:prstGeom>
              <a:gradFill flip="none" rotWithShape="1">
                <a:gsLst>
                  <a:gs pos="50000">
                    <a:schemeClr val="accent1"/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rmAutofit lnSpcReduction="10000"/>
              </a:bodyPr>
              <a:lstStyle/>
              <a:p>
                <a:pPr algn="l"/>
                <a:r>
                  <a:rPr lang="en-US" sz="1800" b="1" i="0" u="none">
                    <a:solidFill>
                      <a:srgbClr val="FFFFFF"/>
                    </a:solidFill>
                    <a:ea typeface="微软雅黑" panose="020B0503020204020204" charset="-122"/>
                  </a:rPr>
                  <a:t>负责人信息</a:t>
                </a:r>
                <a:endParaRPr lang="en-US" sz="1800" b="1" i="0" u="non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65" name="Text1" descr="1e0b3416-77b2-4e29-9b03-952a2a2db195"/>
              <p:cNvSpPr/>
              <p:nvPr>
                <p:custDataLst>
                  <p:tags r:id="rId6"/>
                </p:custDataLst>
              </p:nvPr>
            </p:nvSpPr>
            <p:spPr>
              <a:xfrm>
                <a:off x="663866" y="3607346"/>
                <a:ext cx="1788089" cy="135819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20000"/>
                  </a:lnSpc>
                </a:pPr>
                <a:r>
                  <a:rPr lang="zh-CN" altLang="en-US" sz="1200" b="0" i="0" u="none">
                    <a:solidFill>
                      <a:srgbClr val="000000"/>
                    </a:solidFill>
                    <a:ea typeface="微软雅黑" panose="020B0503020204020204" charset="-122"/>
                  </a:rPr>
                  <a:t>刘</a:t>
                </a:r>
                <a:r>
                  <a:rPr lang="en-US" sz="1200" b="0" i="0" u="none">
                    <a:solidFill>
                      <a:srgbClr val="000000"/>
                    </a:solidFill>
                    <a:ea typeface="微软雅黑" panose="020B0503020204020204" charset="-122"/>
                  </a:rPr>
                  <a:t>嘉希，</a:t>
                </a:r>
                <a:r>
                  <a:rPr lang="en-US" sz="1200" b="0" i="0" u="none">
                    <a:solidFill>
                      <a:srgbClr val="000000"/>
                    </a:solidFill>
                    <a:ea typeface="微软雅黑" panose="020B0503020204020204" charset="-122"/>
                  </a:rPr>
                  <a:t>女，汉族，2024级物联网</a:t>
                </a:r>
                <a:r>
                  <a:rPr lang="en-US" altLang="zh-CN" sz="1200" b="0" i="0" u="none">
                    <a:solidFill>
                      <a:srgbClr val="000000"/>
                    </a:solidFill>
                    <a:ea typeface="微软雅黑" panose="020B0503020204020204" charset="-122"/>
                  </a:rPr>
                  <a:t>2</a:t>
                </a:r>
                <a:r>
                  <a:rPr lang="zh-CN" altLang="en-US" sz="1200" b="0" i="0" u="none">
                    <a:solidFill>
                      <a:srgbClr val="000000"/>
                    </a:solidFill>
                    <a:ea typeface="微软雅黑" panose="020B0503020204020204" charset="-122"/>
                  </a:rPr>
                  <a:t>班的</a:t>
                </a:r>
                <a:r>
                  <a:rPr lang="zh-CN" altLang="en-US" sz="1200" b="0" i="0" u="none">
                    <a:solidFill>
                      <a:srgbClr val="000000"/>
                    </a:solidFill>
                    <a:ea typeface="微软雅黑" panose="020B0503020204020204" charset="-122"/>
                  </a:rPr>
                  <a:t>学生，</a:t>
                </a:r>
                <a:endParaRPr lang="zh-CN" altLang="en-US" sz="1200" b="0" i="0" u="none">
                  <a:solidFill>
                    <a:srgbClr val="000000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70" name="Icon1" descr="35e94efc-1aa8-4aa9-be00-2f9a01c4497b"/>
              <p:cNvSpPr/>
              <p:nvPr>
                <p:custDataLst>
                  <p:tags r:id="rId7"/>
                </p:custDataLst>
              </p:nvPr>
            </p:nvSpPr>
            <p:spPr>
              <a:xfrm>
                <a:off x="1357261" y="1949228"/>
                <a:ext cx="401299" cy="323415"/>
              </a:xfrm>
              <a:custGeom>
                <a:avLst/>
                <a:gdLst>
                  <a:gd name="connsiteX0" fmla="*/ 205376 w 586505"/>
                  <a:gd name="connsiteY0" fmla="*/ 414381 h 472676"/>
                  <a:gd name="connsiteX1" fmla="*/ 381205 w 586505"/>
                  <a:gd name="connsiteY1" fmla="*/ 414381 h 472676"/>
                  <a:gd name="connsiteX2" fmla="*/ 440224 w 586505"/>
                  <a:gd name="connsiteY2" fmla="*/ 472676 h 472676"/>
                  <a:gd name="connsiteX3" fmla="*/ 146971 w 586505"/>
                  <a:gd name="connsiteY3" fmla="*/ 472676 h 472676"/>
                  <a:gd name="connsiteX4" fmla="*/ 360870 w 586505"/>
                  <a:gd name="connsiteY4" fmla="*/ 179226 h 472676"/>
                  <a:gd name="connsiteX5" fmla="*/ 397120 w 586505"/>
                  <a:gd name="connsiteY5" fmla="*/ 215427 h 472676"/>
                  <a:gd name="connsiteX6" fmla="*/ 360870 w 586505"/>
                  <a:gd name="connsiteY6" fmla="*/ 251628 h 472676"/>
                  <a:gd name="connsiteX7" fmla="*/ 324620 w 586505"/>
                  <a:gd name="connsiteY7" fmla="*/ 215427 h 472676"/>
                  <a:gd name="connsiteX8" fmla="*/ 360870 w 586505"/>
                  <a:gd name="connsiteY8" fmla="*/ 179226 h 472676"/>
                  <a:gd name="connsiteX9" fmla="*/ 344895 w 586505"/>
                  <a:gd name="connsiteY9" fmla="*/ 111709 h 472676"/>
                  <a:gd name="connsiteX10" fmla="*/ 338132 w 586505"/>
                  <a:gd name="connsiteY10" fmla="*/ 147309 h 472676"/>
                  <a:gd name="connsiteX11" fmla="*/ 328295 w 586505"/>
                  <a:gd name="connsiteY11" fmla="*/ 150992 h 472676"/>
                  <a:gd name="connsiteX12" fmla="*/ 298171 w 586505"/>
                  <a:gd name="connsiteY12" fmla="*/ 131350 h 472676"/>
                  <a:gd name="connsiteX13" fmla="*/ 276654 w 586505"/>
                  <a:gd name="connsiteY13" fmla="*/ 152833 h 472676"/>
                  <a:gd name="connsiteX14" fmla="*/ 296327 w 586505"/>
                  <a:gd name="connsiteY14" fmla="*/ 182909 h 472676"/>
                  <a:gd name="connsiteX15" fmla="*/ 292023 w 586505"/>
                  <a:gd name="connsiteY15" fmla="*/ 192729 h 472676"/>
                  <a:gd name="connsiteX16" fmla="*/ 256980 w 586505"/>
                  <a:gd name="connsiteY16" fmla="*/ 200095 h 472676"/>
                  <a:gd name="connsiteX17" fmla="*/ 256980 w 586505"/>
                  <a:gd name="connsiteY17" fmla="*/ 230784 h 472676"/>
                  <a:gd name="connsiteX18" fmla="*/ 292023 w 586505"/>
                  <a:gd name="connsiteY18" fmla="*/ 238149 h 472676"/>
                  <a:gd name="connsiteX19" fmla="*/ 296327 w 586505"/>
                  <a:gd name="connsiteY19" fmla="*/ 247970 h 472676"/>
                  <a:gd name="connsiteX20" fmla="*/ 276654 w 586505"/>
                  <a:gd name="connsiteY20" fmla="*/ 277432 h 472676"/>
                  <a:gd name="connsiteX21" fmla="*/ 298171 w 586505"/>
                  <a:gd name="connsiteY21" fmla="*/ 299528 h 472676"/>
                  <a:gd name="connsiteX22" fmla="*/ 328295 w 586505"/>
                  <a:gd name="connsiteY22" fmla="*/ 279887 h 472676"/>
                  <a:gd name="connsiteX23" fmla="*/ 338132 w 586505"/>
                  <a:gd name="connsiteY23" fmla="*/ 283570 h 472676"/>
                  <a:gd name="connsiteX24" fmla="*/ 344895 w 586505"/>
                  <a:gd name="connsiteY24" fmla="*/ 318556 h 472676"/>
                  <a:gd name="connsiteX25" fmla="*/ 376249 w 586505"/>
                  <a:gd name="connsiteY25" fmla="*/ 318556 h 472676"/>
                  <a:gd name="connsiteX26" fmla="*/ 383011 w 586505"/>
                  <a:gd name="connsiteY26" fmla="*/ 283570 h 472676"/>
                  <a:gd name="connsiteX27" fmla="*/ 393463 w 586505"/>
                  <a:gd name="connsiteY27" fmla="*/ 279887 h 472676"/>
                  <a:gd name="connsiteX28" fmla="*/ 422972 w 586505"/>
                  <a:gd name="connsiteY28" fmla="*/ 299528 h 472676"/>
                  <a:gd name="connsiteX29" fmla="*/ 445105 w 586505"/>
                  <a:gd name="connsiteY29" fmla="*/ 277432 h 472676"/>
                  <a:gd name="connsiteX30" fmla="*/ 425432 w 586505"/>
                  <a:gd name="connsiteY30" fmla="*/ 247970 h 472676"/>
                  <a:gd name="connsiteX31" fmla="*/ 429120 w 586505"/>
                  <a:gd name="connsiteY31" fmla="*/ 237536 h 472676"/>
                  <a:gd name="connsiteX32" fmla="*/ 464163 w 586505"/>
                  <a:gd name="connsiteY32" fmla="*/ 230784 h 472676"/>
                  <a:gd name="connsiteX33" fmla="*/ 464163 w 586505"/>
                  <a:gd name="connsiteY33" fmla="*/ 199481 h 472676"/>
                  <a:gd name="connsiteX34" fmla="*/ 429120 w 586505"/>
                  <a:gd name="connsiteY34" fmla="*/ 192729 h 472676"/>
                  <a:gd name="connsiteX35" fmla="*/ 425432 w 586505"/>
                  <a:gd name="connsiteY35" fmla="*/ 182909 h 472676"/>
                  <a:gd name="connsiteX36" fmla="*/ 445105 w 586505"/>
                  <a:gd name="connsiteY36" fmla="*/ 152833 h 472676"/>
                  <a:gd name="connsiteX37" fmla="*/ 422972 w 586505"/>
                  <a:gd name="connsiteY37" fmla="*/ 131350 h 472676"/>
                  <a:gd name="connsiteX38" fmla="*/ 393463 w 586505"/>
                  <a:gd name="connsiteY38" fmla="*/ 150992 h 472676"/>
                  <a:gd name="connsiteX39" fmla="*/ 383626 w 586505"/>
                  <a:gd name="connsiteY39" fmla="*/ 147309 h 472676"/>
                  <a:gd name="connsiteX40" fmla="*/ 376249 w 586505"/>
                  <a:gd name="connsiteY40" fmla="*/ 111709 h 472676"/>
                  <a:gd name="connsiteX41" fmla="*/ 195847 w 586505"/>
                  <a:gd name="connsiteY41" fmla="*/ 109193 h 472676"/>
                  <a:gd name="connsiteX42" fmla="*/ 221345 w 586505"/>
                  <a:gd name="connsiteY42" fmla="*/ 134691 h 472676"/>
                  <a:gd name="connsiteX43" fmla="*/ 195847 w 586505"/>
                  <a:gd name="connsiteY43" fmla="*/ 160189 h 472676"/>
                  <a:gd name="connsiteX44" fmla="*/ 170349 w 586505"/>
                  <a:gd name="connsiteY44" fmla="*/ 134691 h 472676"/>
                  <a:gd name="connsiteX45" fmla="*/ 195847 w 586505"/>
                  <a:gd name="connsiteY45" fmla="*/ 109193 h 472676"/>
                  <a:gd name="connsiteX46" fmla="*/ 187510 w 586505"/>
                  <a:gd name="connsiteY46" fmla="*/ 61993 h 472676"/>
                  <a:gd name="connsiteX47" fmla="*/ 165992 w 586505"/>
                  <a:gd name="connsiteY47" fmla="*/ 67517 h 472676"/>
                  <a:gd name="connsiteX48" fmla="*/ 167837 w 586505"/>
                  <a:gd name="connsiteY48" fmla="*/ 92682 h 472676"/>
                  <a:gd name="connsiteX49" fmla="*/ 161689 w 586505"/>
                  <a:gd name="connsiteY49" fmla="*/ 96978 h 472676"/>
                  <a:gd name="connsiteX50" fmla="*/ 137712 w 586505"/>
                  <a:gd name="connsiteY50" fmla="*/ 88999 h 472676"/>
                  <a:gd name="connsiteX51" fmla="*/ 127261 w 586505"/>
                  <a:gd name="connsiteY51" fmla="*/ 108027 h 472676"/>
                  <a:gd name="connsiteX52" fmla="*/ 145704 w 586505"/>
                  <a:gd name="connsiteY52" fmla="*/ 124599 h 472676"/>
                  <a:gd name="connsiteX53" fmla="*/ 145090 w 586505"/>
                  <a:gd name="connsiteY53" fmla="*/ 131964 h 472676"/>
                  <a:gd name="connsiteX54" fmla="*/ 122342 w 586505"/>
                  <a:gd name="connsiteY54" fmla="*/ 143012 h 472676"/>
                  <a:gd name="connsiteX55" fmla="*/ 127876 w 586505"/>
                  <a:gd name="connsiteY55" fmla="*/ 164495 h 472676"/>
                  <a:gd name="connsiteX56" fmla="*/ 153082 w 586505"/>
                  <a:gd name="connsiteY56" fmla="*/ 162654 h 472676"/>
                  <a:gd name="connsiteX57" fmla="*/ 158000 w 586505"/>
                  <a:gd name="connsiteY57" fmla="*/ 168791 h 472676"/>
                  <a:gd name="connsiteX58" fmla="*/ 150008 w 586505"/>
                  <a:gd name="connsiteY58" fmla="*/ 192729 h 472676"/>
                  <a:gd name="connsiteX59" fmla="*/ 168451 w 586505"/>
                  <a:gd name="connsiteY59" fmla="*/ 203164 h 472676"/>
                  <a:gd name="connsiteX60" fmla="*/ 185051 w 586505"/>
                  <a:gd name="connsiteY60" fmla="*/ 184750 h 472676"/>
                  <a:gd name="connsiteX61" fmla="*/ 192428 w 586505"/>
                  <a:gd name="connsiteY61" fmla="*/ 185364 h 472676"/>
                  <a:gd name="connsiteX62" fmla="*/ 204109 w 586505"/>
                  <a:gd name="connsiteY62" fmla="*/ 208074 h 472676"/>
                  <a:gd name="connsiteX63" fmla="*/ 225012 w 586505"/>
                  <a:gd name="connsiteY63" fmla="*/ 202550 h 472676"/>
                  <a:gd name="connsiteX64" fmla="*/ 223167 w 586505"/>
                  <a:gd name="connsiteY64" fmla="*/ 177385 h 472676"/>
                  <a:gd name="connsiteX65" fmla="*/ 229315 w 586505"/>
                  <a:gd name="connsiteY65" fmla="*/ 172474 h 472676"/>
                  <a:gd name="connsiteX66" fmla="*/ 253292 w 586505"/>
                  <a:gd name="connsiteY66" fmla="*/ 181067 h 472676"/>
                  <a:gd name="connsiteX67" fmla="*/ 264358 w 586505"/>
                  <a:gd name="connsiteY67" fmla="*/ 162040 h 472676"/>
                  <a:gd name="connsiteX68" fmla="*/ 245300 w 586505"/>
                  <a:gd name="connsiteY68" fmla="*/ 145468 h 472676"/>
                  <a:gd name="connsiteX69" fmla="*/ 246529 w 586505"/>
                  <a:gd name="connsiteY69" fmla="*/ 137488 h 472676"/>
                  <a:gd name="connsiteX70" fmla="*/ 268661 w 586505"/>
                  <a:gd name="connsiteY70" fmla="*/ 126440 h 472676"/>
                  <a:gd name="connsiteX71" fmla="*/ 263128 w 586505"/>
                  <a:gd name="connsiteY71" fmla="*/ 105571 h 472676"/>
                  <a:gd name="connsiteX72" fmla="*/ 237922 w 586505"/>
                  <a:gd name="connsiteY72" fmla="*/ 107413 h 472676"/>
                  <a:gd name="connsiteX73" fmla="*/ 233619 w 586505"/>
                  <a:gd name="connsiteY73" fmla="*/ 101275 h 472676"/>
                  <a:gd name="connsiteX74" fmla="*/ 241611 w 586505"/>
                  <a:gd name="connsiteY74" fmla="*/ 77337 h 472676"/>
                  <a:gd name="connsiteX75" fmla="*/ 222552 w 586505"/>
                  <a:gd name="connsiteY75" fmla="*/ 66289 h 472676"/>
                  <a:gd name="connsiteX76" fmla="*/ 205953 w 586505"/>
                  <a:gd name="connsiteY76" fmla="*/ 85316 h 472676"/>
                  <a:gd name="connsiteX77" fmla="*/ 198576 w 586505"/>
                  <a:gd name="connsiteY77" fmla="*/ 84703 h 472676"/>
                  <a:gd name="connsiteX78" fmla="*/ 0 w 586505"/>
                  <a:gd name="connsiteY78" fmla="*/ 0 h 472676"/>
                  <a:gd name="connsiteX79" fmla="*/ 586505 w 586505"/>
                  <a:gd name="connsiteY79" fmla="*/ 0 h 472676"/>
                  <a:gd name="connsiteX80" fmla="*/ 586505 w 586505"/>
                  <a:gd name="connsiteY80" fmla="*/ 380548 h 472676"/>
                  <a:gd name="connsiteX81" fmla="*/ 0 w 586505"/>
                  <a:gd name="connsiteY81" fmla="*/ 380548 h 4726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</a:cxnLst>
                <a:rect l="l" t="t" r="r" b="b"/>
                <a:pathLst>
                  <a:path w="586505" h="472676">
                    <a:moveTo>
                      <a:pt x="205376" y="414381"/>
                    </a:moveTo>
                    <a:lnTo>
                      <a:pt x="381205" y="414381"/>
                    </a:lnTo>
                    <a:lnTo>
                      <a:pt x="440224" y="472676"/>
                    </a:lnTo>
                    <a:lnTo>
                      <a:pt x="146971" y="472676"/>
                    </a:lnTo>
                    <a:close/>
                    <a:moveTo>
                      <a:pt x="360870" y="179226"/>
                    </a:moveTo>
                    <a:cubicBezTo>
                      <a:pt x="380890" y="179226"/>
                      <a:pt x="397120" y="195434"/>
                      <a:pt x="397120" y="215427"/>
                    </a:cubicBezTo>
                    <a:cubicBezTo>
                      <a:pt x="397120" y="235420"/>
                      <a:pt x="380890" y="251628"/>
                      <a:pt x="360870" y="251628"/>
                    </a:cubicBezTo>
                    <a:cubicBezTo>
                      <a:pt x="340850" y="251628"/>
                      <a:pt x="324620" y="235420"/>
                      <a:pt x="324620" y="215427"/>
                    </a:cubicBezTo>
                    <a:cubicBezTo>
                      <a:pt x="324620" y="195434"/>
                      <a:pt x="340850" y="179226"/>
                      <a:pt x="360870" y="179226"/>
                    </a:cubicBezTo>
                    <a:close/>
                    <a:moveTo>
                      <a:pt x="344895" y="111709"/>
                    </a:moveTo>
                    <a:lnTo>
                      <a:pt x="338132" y="147309"/>
                    </a:lnTo>
                    <a:cubicBezTo>
                      <a:pt x="334443" y="148536"/>
                      <a:pt x="331369" y="149150"/>
                      <a:pt x="328295" y="150992"/>
                    </a:cubicBezTo>
                    <a:lnTo>
                      <a:pt x="298171" y="131350"/>
                    </a:lnTo>
                    <a:lnTo>
                      <a:pt x="276654" y="152833"/>
                    </a:lnTo>
                    <a:lnTo>
                      <a:pt x="296327" y="182909"/>
                    </a:lnTo>
                    <a:cubicBezTo>
                      <a:pt x="294482" y="185978"/>
                      <a:pt x="293253" y="189046"/>
                      <a:pt x="292023" y="192729"/>
                    </a:cubicBezTo>
                    <a:lnTo>
                      <a:pt x="256980" y="200095"/>
                    </a:lnTo>
                    <a:lnTo>
                      <a:pt x="256980" y="230784"/>
                    </a:lnTo>
                    <a:lnTo>
                      <a:pt x="292023" y="238149"/>
                    </a:lnTo>
                    <a:cubicBezTo>
                      <a:pt x="293253" y="241218"/>
                      <a:pt x="294482" y="244901"/>
                      <a:pt x="296327" y="247970"/>
                    </a:cubicBezTo>
                    <a:lnTo>
                      <a:pt x="276654" y="277432"/>
                    </a:lnTo>
                    <a:lnTo>
                      <a:pt x="298171" y="299528"/>
                    </a:lnTo>
                    <a:lnTo>
                      <a:pt x="328295" y="279887"/>
                    </a:lnTo>
                    <a:cubicBezTo>
                      <a:pt x="331369" y="281115"/>
                      <a:pt x="334443" y="282342"/>
                      <a:pt x="338132" y="283570"/>
                    </a:cubicBezTo>
                    <a:lnTo>
                      <a:pt x="344895" y="318556"/>
                    </a:lnTo>
                    <a:lnTo>
                      <a:pt x="376249" y="318556"/>
                    </a:lnTo>
                    <a:lnTo>
                      <a:pt x="383011" y="283570"/>
                    </a:lnTo>
                    <a:cubicBezTo>
                      <a:pt x="386700" y="282342"/>
                      <a:pt x="390389" y="281115"/>
                      <a:pt x="393463" y="279887"/>
                    </a:cubicBezTo>
                    <a:lnTo>
                      <a:pt x="422972" y="299528"/>
                    </a:lnTo>
                    <a:lnTo>
                      <a:pt x="445105" y="277432"/>
                    </a:lnTo>
                    <a:lnTo>
                      <a:pt x="425432" y="247970"/>
                    </a:lnTo>
                    <a:cubicBezTo>
                      <a:pt x="426661" y="244901"/>
                      <a:pt x="427891" y="241218"/>
                      <a:pt x="429120" y="237536"/>
                    </a:cubicBezTo>
                    <a:lnTo>
                      <a:pt x="464163" y="230784"/>
                    </a:lnTo>
                    <a:lnTo>
                      <a:pt x="464163" y="199481"/>
                    </a:lnTo>
                    <a:lnTo>
                      <a:pt x="429120" y="192729"/>
                    </a:lnTo>
                    <a:cubicBezTo>
                      <a:pt x="428505" y="189046"/>
                      <a:pt x="426661" y="185978"/>
                      <a:pt x="425432" y="182909"/>
                    </a:cubicBezTo>
                    <a:lnTo>
                      <a:pt x="445105" y="152833"/>
                    </a:lnTo>
                    <a:lnTo>
                      <a:pt x="422972" y="131350"/>
                    </a:lnTo>
                    <a:lnTo>
                      <a:pt x="393463" y="150992"/>
                    </a:lnTo>
                    <a:cubicBezTo>
                      <a:pt x="390389" y="149150"/>
                      <a:pt x="386700" y="148536"/>
                      <a:pt x="383626" y="147309"/>
                    </a:cubicBezTo>
                    <a:lnTo>
                      <a:pt x="376249" y="111709"/>
                    </a:lnTo>
                    <a:close/>
                    <a:moveTo>
                      <a:pt x="195847" y="109193"/>
                    </a:moveTo>
                    <a:cubicBezTo>
                      <a:pt x="209929" y="109193"/>
                      <a:pt x="221345" y="120609"/>
                      <a:pt x="221345" y="134691"/>
                    </a:cubicBezTo>
                    <a:cubicBezTo>
                      <a:pt x="221345" y="148773"/>
                      <a:pt x="209929" y="160189"/>
                      <a:pt x="195847" y="160189"/>
                    </a:cubicBezTo>
                    <a:cubicBezTo>
                      <a:pt x="181765" y="160189"/>
                      <a:pt x="170349" y="148773"/>
                      <a:pt x="170349" y="134691"/>
                    </a:cubicBezTo>
                    <a:cubicBezTo>
                      <a:pt x="170349" y="120609"/>
                      <a:pt x="181765" y="109193"/>
                      <a:pt x="195847" y="109193"/>
                    </a:cubicBezTo>
                    <a:close/>
                    <a:moveTo>
                      <a:pt x="187510" y="61993"/>
                    </a:moveTo>
                    <a:lnTo>
                      <a:pt x="165992" y="67517"/>
                    </a:lnTo>
                    <a:lnTo>
                      <a:pt x="167837" y="92682"/>
                    </a:lnTo>
                    <a:cubicBezTo>
                      <a:pt x="165992" y="93909"/>
                      <a:pt x="163533" y="95751"/>
                      <a:pt x="161689" y="96978"/>
                    </a:cubicBezTo>
                    <a:lnTo>
                      <a:pt x="137712" y="88999"/>
                    </a:lnTo>
                    <a:lnTo>
                      <a:pt x="127261" y="108027"/>
                    </a:lnTo>
                    <a:lnTo>
                      <a:pt x="145704" y="124599"/>
                    </a:lnTo>
                    <a:cubicBezTo>
                      <a:pt x="145090" y="127054"/>
                      <a:pt x="145090" y="129509"/>
                      <a:pt x="145090" y="131964"/>
                    </a:cubicBezTo>
                    <a:lnTo>
                      <a:pt x="122342" y="143012"/>
                    </a:lnTo>
                    <a:lnTo>
                      <a:pt x="127876" y="164495"/>
                    </a:lnTo>
                    <a:lnTo>
                      <a:pt x="153082" y="162654"/>
                    </a:lnTo>
                    <a:cubicBezTo>
                      <a:pt x="154311" y="165109"/>
                      <a:pt x="156156" y="166950"/>
                      <a:pt x="158000" y="168791"/>
                    </a:cubicBezTo>
                    <a:lnTo>
                      <a:pt x="150008" y="192729"/>
                    </a:lnTo>
                    <a:lnTo>
                      <a:pt x="168451" y="203164"/>
                    </a:lnTo>
                    <a:lnTo>
                      <a:pt x="185051" y="184750"/>
                    </a:lnTo>
                    <a:cubicBezTo>
                      <a:pt x="187510" y="185364"/>
                      <a:pt x="189969" y="185364"/>
                      <a:pt x="192428" y="185364"/>
                    </a:cubicBezTo>
                    <a:lnTo>
                      <a:pt x="204109" y="208074"/>
                    </a:lnTo>
                    <a:lnTo>
                      <a:pt x="225012" y="202550"/>
                    </a:lnTo>
                    <a:lnTo>
                      <a:pt x="223167" y="177385"/>
                    </a:lnTo>
                    <a:cubicBezTo>
                      <a:pt x="225626" y="175543"/>
                      <a:pt x="227471" y="174316"/>
                      <a:pt x="229315" y="172474"/>
                    </a:cubicBezTo>
                    <a:lnTo>
                      <a:pt x="253292" y="181067"/>
                    </a:lnTo>
                    <a:lnTo>
                      <a:pt x="264358" y="162040"/>
                    </a:lnTo>
                    <a:lnTo>
                      <a:pt x="245300" y="145468"/>
                    </a:lnTo>
                    <a:cubicBezTo>
                      <a:pt x="245914" y="143012"/>
                      <a:pt x="245914" y="140557"/>
                      <a:pt x="246529" y="137488"/>
                    </a:cubicBezTo>
                    <a:lnTo>
                      <a:pt x="268661" y="126440"/>
                    </a:lnTo>
                    <a:lnTo>
                      <a:pt x="263128" y="105571"/>
                    </a:lnTo>
                    <a:lnTo>
                      <a:pt x="237922" y="107413"/>
                    </a:lnTo>
                    <a:cubicBezTo>
                      <a:pt x="236693" y="104958"/>
                      <a:pt x="235463" y="103116"/>
                      <a:pt x="233619" y="101275"/>
                    </a:cubicBezTo>
                    <a:lnTo>
                      <a:pt x="241611" y="77337"/>
                    </a:lnTo>
                    <a:lnTo>
                      <a:pt x="222552" y="66289"/>
                    </a:lnTo>
                    <a:lnTo>
                      <a:pt x="205953" y="85316"/>
                    </a:lnTo>
                    <a:cubicBezTo>
                      <a:pt x="203494" y="84703"/>
                      <a:pt x="201035" y="84703"/>
                      <a:pt x="198576" y="84703"/>
                    </a:cubicBezTo>
                    <a:close/>
                    <a:moveTo>
                      <a:pt x="0" y="0"/>
                    </a:moveTo>
                    <a:lnTo>
                      <a:pt x="586505" y="0"/>
                    </a:lnTo>
                    <a:lnTo>
                      <a:pt x="586505" y="380548"/>
                    </a:lnTo>
                    <a:lnTo>
                      <a:pt x="0" y="380548"/>
                    </a:lnTo>
                    <a:close/>
                  </a:path>
                </a:pathLst>
              </a:custGeom>
              <a:gradFill flip="none" rotWithShape="1">
                <a:gsLst>
                  <a:gs pos="50000">
                    <a:schemeClr val="accent1"/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rmAutofit fontScale="92500" lnSpcReduction="20000"/>
              </a:bodyPr>
              <a:lstStyle/>
              <a:p>
                <a:pPr algn="l"/>
              </a:p>
            </p:txBody>
          </p:sp>
        </p:grpSp>
        <p:grpSp>
          <p:nvGrpSpPr>
            <p:cNvPr id="76" name="组合 75" descr="421d4326-9db1-47ff-ad49-5e9a5bb48b83"/>
            <p:cNvGrpSpPr/>
            <p:nvPr/>
          </p:nvGrpSpPr>
          <p:grpSpPr>
            <a:xfrm>
              <a:off x="2790049" y="1903193"/>
              <a:ext cx="2068532" cy="3561467"/>
              <a:chOff x="2790049" y="1903193"/>
              <a:chExt cx="2068532" cy="3561467"/>
            </a:xfrm>
          </p:grpSpPr>
          <p:sp>
            <p:nvSpPr>
              <p:cNvPr id="53" name="ComponentBackground2" descr="3eaabccf-5cd3-4350-8dd5-927dacf403c4"/>
              <p:cNvSpPr/>
              <p:nvPr>
                <p:custDataLst>
                  <p:tags r:id="rId8"/>
                </p:custDataLst>
              </p:nvPr>
            </p:nvSpPr>
            <p:spPr>
              <a:xfrm>
                <a:off x="2896690" y="1903193"/>
                <a:ext cx="1855250" cy="3561467"/>
              </a:xfrm>
              <a:prstGeom prst="snip2DiagRect">
                <a:avLst/>
              </a:prstGeom>
              <a:solidFill>
                <a:srgbClr val="FFFFFF">
                  <a:alpha val="85000"/>
                </a:srgbClr>
              </a:solidFill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</a:p>
            </p:txBody>
          </p:sp>
          <p:sp>
            <p:nvSpPr>
              <p:cNvPr id="54" name="Bullet2" descr="41f96e5f-61d2-45e4-ba96-9d543907c5af"/>
              <p:cNvSpPr/>
              <p:nvPr>
                <p:custDataLst>
                  <p:tags r:id="rId9"/>
                </p:custDataLst>
              </p:nvPr>
            </p:nvSpPr>
            <p:spPr>
              <a:xfrm>
                <a:off x="2790049" y="2671279"/>
                <a:ext cx="2068532" cy="743567"/>
              </a:xfrm>
              <a:prstGeom prst="snip2DiagRect">
                <a:avLst/>
              </a:prstGeom>
              <a:gradFill flip="none" rotWithShape="1">
                <a:gsLst>
                  <a:gs pos="50000">
                    <a:schemeClr val="accent2"/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rmAutofit lnSpcReduction="10000"/>
              </a:bodyPr>
              <a:lstStyle/>
              <a:p>
                <a:pPr algn="l"/>
                <a:r>
                  <a:rPr lang="en-US" sz="1800" b="1" i="0" u="none">
                    <a:solidFill>
                      <a:srgbClr val="FFFFFF"/>
                    </a:solidFill>
                    <a:ea typeface="微软雅黑" panose="020B0503020204020204" charset="-122"/>
                  </a:rPr>
                  <a:t>指导教师信息</a:t>
                </a:r>
                <a:endParaRPr lang="en-US" sz="1800" b="1" i="0" u="non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66" name="Text2" descr="88615421-7671-4db0-9746-061c2fbcdb6c"/>
              <p:cNvSpPr/>
              <p:nvPr>
                <p:custDataLst>
                  <p:tags r:id="rId10"/>
                </p:custDataLst>
              </p:nvPr>
            </p:nvSpPr>
            <p:spPr>
              <a:xfrm>
                <a:off x="2930271" y="3788184"/>
                <a:ext cx="1788089" cy="135819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 panose="020B0503020204020204" charset="-122"/>
                  </a:rPr>
                  <a:t>王苗老师，在科研和指导学生参赛方面成果丰富。</a:t>
                </a:r>
                <a:endParaRPr lang="en-US" sz="1200" b="0" i="0" u="none">
                  <a:solidFill>
                    <a:srgbClr val="000000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71" name="Icon2" descr="58adb1b0-0e29-41d2-8236-abd244c0768c"/>
              <p:cNvSpPr/>
              <p:nvPr>
                <p:custDataLst>
                  <p:tags r:id="rId11"/>
                </p:custDataLst>
              </p:nvPr>
            </p:nvSpPr>
            <p:spPr>
              <a:xfrm>
                <a:off x="3623666" y="2094067"/>
                <a:ext cx="401299" cy="309675"/>
              </a:xfrm>
              <a:custGeom>
                <a:avLst/>
                <a:gdLst>
                  <a:gd name="connsiteX0" fmla="*/ 0 w 375288"/>
                  <a:gd name="connsiteY0" fmla="*/ 16184 h 289603"/>
                  <a:gd name="connsiteX1" fmla="*/ 189565 w 375288"/>
                  <a:gd name="connsiteY1" fmla="*/ 172448 h 289603"/>
                  <a:gd name="connsiteX2" fmla="*/ 375288 w 375288"/>
                  <a:gd name="connsiteY2" fmla="*/ 17134 h 289603"/>
                  <a:gd name="connsiteX3" fmla="*/ 375288 w 375288"/>
                  <a:gd name="connsiteY3" fmla="*/ 289603 h 289603"/>
                  <a:gd name="connsiteX4" fmla="*/ 0 w 375288"/>
                  <a:gd name="connsiteY4" fmla="*/ 289603 h 289603"/>
                  <a:gd name="connsiteX5" fmla="*/ 20050 w 375288"/>
                  <a:gd name="connsiteY5" fmla="*/ 0 h 289603"/>
                  <a:gd name="connsiteX6" fmla="*/ 355328 w 375288"/>
                  <a:gd name="connsiteY6" fmla="*/ 0 h 289603"/>
                  <a:gd name="connsiteX7" fmla="*/ 189588 w 375288"/>
                  <a:gd name="connsiteY7" fmla="*/ 139092 h 2896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75288" h="289603">
                    <a:moveTo>
                      <a:pt x="0" y="16184"/>
                    </a:moveTo>
                    <a:lnTo>
                      <a:pt x="189565" y="172448"/>
                    </a:lnTo>
                    <a:lnTo>
                      <a:pt x="375288" y="17134"/>
                    </a:lnTo>
                    <a:lnTo>
                      <a:pt x="375288" y="289603"/>
                    </a:lnTo>
                    <a:lnTo>
                      <a:pt x="0" y="289603"/>
                    </a:lnTo>
                    <a:close/>
                    <a:moveTo>
                      <a:pt x="20050" y="0"/>
                    </a:moveTo>
                    <a:lnTo>
                      <a:pt x="355328" y="0"/>
                    </a:lnTo>
                    <a:lnTo>
                      <a:pt x="189588" y="139092"/>
                    </a:lnTo>
                    <a:close/>
                  </a:path>
                </a:pathLst>
              </a:custGeom>
              <a:gradFill flip="none" rotWithShape="1">
                <a:gsLst>
                  <a:gs pos="50000">
                    <a:schemeClr val="accent2"/>
                  </a:gs>
                  <a:gs pos="100000">
                    <a:schemeClr val="accent2">
                      <a:lumMod val="60000"/>
                      <a:lumOff val="40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rmAutofit fontScale="92500" lnSpcReduction="20000"/>
              </a:bodyPr>
              <a:lstStyle/>
              <a:p>
                <a:pPr algn="l"/>
              </a:p>
            </p:txBody>
          </p:sp>
        </p:grpSp>
        <p:grpSp>
          <p:nvGrpSpPr>
            <p:cNvPr id="77" name="组合 76" descr="db691692-b5f1-415c-a392-37bffd95209d"/>
            <p:cNvGrpSpPr/>
            <p:nvPr/>
          </p:nvGrpSpPr>
          <p:grpSpPr>
            <a:xfrm>
              <a:off x="5056454" y="2087918"/>
              <a:ext cx="2068532" cy="3561467"/>
              <a:chOff x="5056454" y="2087918"/>
              <a:chExt cx="2068532" cy="3561467"/>
            </a:xfrm>
          </p:grpSpPr>
          <p:sp>
            <p:nvSpPr>
              <p:cNvPr id="56" name="ComponentBackground3" descr="9f3eada9-a909-41f3-987a-fca4a7de00e7"/>
              <p:cNvSpPr/>
              <p:nvPr>
                <p:custDataLst>
                  <p:tags r:id="rId12"/>
                </p:custDataLst>
              </p:nvPr>
            </p:nvSpPr>
            <p:spPr>
              <a:xfrm>
                <a:off x="5163095" y="2087918"/>
                <a:ext cx="1855250" cy="3561467"/>
              </a:xfrm>
              <a:prstGeom prst="snip2DiagRect">
                <a:avLst/>
              </a:prstGeom>
              <a:solidFill>
                <a:srgbClr val="FFFFFF">
                  <a:alpha val="85000"/>
                </a:srgbClr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/>
              </a:p>
            </p:txBody>
          </p:sp>
          <p:sp>
            <p:nvSpPr>
              <p:cNvPr id="57" name="Bullet3" descr="0d545e9d-2f4f-4555-8096-574718919cc9"/>
              <p:cNvSpPr/>
              <p:nvPr>
                <p:custDataLst>
                  <p:tags r:id="rId13"/>
                </p:custDataLst>
              </p:nvPr>
            </p:nvSpPr>
            <p:spPr>
              <a:xfrm>
                <a:off x="5056454" y="2856004"/>
                <a:ext cx="2068532" cy="743567"/>
              </a:xfrm>
              <a:prstGeom prst="snip2DiagRect">
                <a:avLst/>
              </a:prstGeom>
              <a:gradFill flip="none" rotWithShape="1">
                <a:gsLst>
                  <a:gs pos="50000">
                    <a:schemeClr val="accent3"/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rmAutofit lnSpcReduction="10000"/>
              </a:bodyPr>
              <a:lstStyle/>
              <a:p>
                <a:pPr algn="l"/>
                <a:r>
                  <a:rPr lang="en-US" sz="1800" b="1" i="0" u="none">
                    <a:solidFill>
                      <a:srgbClr val="FFFFFF"/>
                    </a:solidFill>
                    <a:ea typeface="微软雅黑" panose="020B0503020204020204" charset="-122"/>
                  </a:rPr>
                  <a:t>负责人科研经历</a:t>
                </a:r>
                <a:endParaRPr lang="en-US" sz="1800" b="1" i="0" u="non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67" name="Text3" descr="72703352-4ab2-454d-98dd-1a29a9fc37fa"/>
              <p:cNvSpPr/>
              <p:nvPr>
                <p:custDataLst>
                  <p:tags r:id="rId14"/>
                </p:custDataLst>
              </p:nvPr>
            </p:nvSpPr>
            <p:spPr>
              <a:xfrm>
                <a:off x="5196676" y="3969022"/>
                <a:ext cx="1788089" cy="135819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20000"/>
                  </a:lnSpc>
                </a:pPr>
                <a:r>
                  <a:rPr lang="zh-CN" altLang="en-US" sz="1200" b="0" i="0" u="none">
                    <a:solidFill>
                      <a:srgbClr val="000000"/>
                    </a:solidFill>
                    <a:ea typeface="微软雅黑" panose="020B0503020204020204" charset="-122"/>
                  </a:rPr>
                  <a:t>参与创新创业大赛，负责数据采集与初步分析，优化方案并撰写报告，并取得了</a:t>
                </a:r>
                <a:r>
                  <a:rPr lang="zh-CN" altLang="en-US" sz="1200" b="0" i="0" u="none">
                    <a:solidFill>
                      <a:srgbClr val="000000"/>
                    </a:solidFill>
                    <a:ea typeface="微软雅黑" panose="020B0503020204020204" charset="-122"/>
                  </a:rPr>
                  <a:t>优异成绩。</a:t>
                </a:r>
                <a:endParaRPr lang="zh-CN" altLang="en-US" sz="1200" b="0" i="0" u="none">
                  <a:solidFill>
                    <a:srgbClr val="000000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72" name="Icon3" descr="d4803d3a-167e-4a63-86c1-d8b81032b1c9"/>
              <p:cNvSpPr/>
              <p:nvPr>
                <p:custDataLst>
                  <p:tags r:id="rId15"/>
                </p:custDataLst>
              </p:nvPr>
            </p:nvSpPr>
            <p:spPr>
              <a:xfrm>
                <a:off x="5971173" y="2225166"/>
                <a:ext cx="239094" cy="401298"/>
              </a:xfrm>
              <a:custGeom>
                <a:avLst/>
                <a:gdLst>
                  <a:gd name="T0" fmla="*/ 819 w 1639"/>
                  <a:gd name="T1" fmla="*/ 0 h 2755"/>
                  <a:gd name="T2" fmla="*/ 819 w 1639"/>
                  <a:gd name="T3" fmla="*/ 0 h 2755"/>
                  <a:gd name="T4" fmla="*/ 0 w 1639"/>
                  <a:gd name="T5" fmla="*/ 819 h 2755"/>
                  <a:gd name="T6" fmla="*/ 0 w 1639"/>
                  <a:gd name="T7" fmla="*/ 1935 h 2755"/>
                  <a:gd name="T8" fmla="*/ 819 w 1639"/>
                  <a:gd name="T9" fmla="*/ 2755 h 2755"/>
                  <a:gd name="T10" fmla="*/ 819 w 1639"/>
                  <a:gd name="T11" fmla="*/ 2755 h 2755"/>
                  <a:gd name="T12" fmla="*/ 1639 w 1639"/>
                  <a:gd name="T13" fmla="*/ 1935 h 2755"/>
                  <a:gd name="T14" fmla="*/ 1639 w 1639"/>
                  <a:gd name="T15" fmla="*/ 819 h 2755"/>
                  <a:gd name="T16" fmla="*/ 819 w 1639"/>
                  <a:gd name="T17" fmla="*/ 0 h 2755"/>
                  <a:gd name="T18" fmla="*/ 927 w 1639"/>
                  <a:gd name="T19" fmla="*/ 867 h 2755"/>
                  <a:gd name="T20" fmla="*/ 819 w 1639"/>
                  <a:gd name="T21" fmla="*/ 975 h 2755"/>
                  <a:gd name="T22" fmla="*/ 819 w 1639"/>
                  <a:gd name="T23" fmla="*/ 975 h 2755"/>
                  <a:gd name="T24" fmla="*/ 712 w 1639"/>
                  <a:gd name="T25" fmla="*/ 867 h 2755"/>
                  <a:gd name="T26" fmla="*/ 712 w 1639"/>
                  <a:gd name="T27" fmla="*/ 495 h 2755"/>
                  <a:gd name="T28" fmla="*/ 819 w 1639"/>
                  <a:gd name="T29" fmla="*/ 388 h 2755"/>
                  <a:gd name="T30" fmla="*/ 819 w 1639"/>
                  <a:gd name="T31" fmla="*/ 388 h 2755"/>
                  <a:gd name="T32" fmla="*/ 927 w 1639"/>
                  <a:gd name="T33" fmla="*/ 495 h 2755"/>
                  <a:gd name="T34" fmla="*/ 927 w 1639"/>
                  <a:gd name="T35" fmla="*/ 867 h 27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639" h="2755">
                    <a:moveTo>
                      <a:pt x="819" y="0"/>
                    </a:moveTo>
                    <a:lnTo>
                      <a:pt x="819" y="0"/>
                    </a:lnTo>
                    <a:cubicBezTo>
                      <a:pt x="367" y="0"/>
                      <a:pt x="0" y="367"/>
                      <a:pt x="0" y="819"/>
                    </a:cubicBezTo>
                    <a:lnTo>
                      <a:pt x="0" y="1935"/>
                    </a:lnTo>
                    <a:cubicBezTo>
                      <a:pt x="0" y="2388"/>
                      <a:pt x="367" y="2755"/>
                      <a:pt x="819" y="2755"/>
                    </a:cubicBezTo>
                    <a:lnTo>
                      <a:pt x="819" y="2755"/>
                    </a:lnTo>
                    <a:cubicBezTo>
                      <a:pt x="1272" y="2755"/>
                      <a:pt x="1639" y="2388"/>
                      <a:pt x="1639" y="1935"/>
                    </a:cubicBezTo>
                    <a:lnTo>
                      <a:pt x="1639" y="819"/>
                    </a:lnTo>
                    <a:cubicBezTo>
                      <a:pt x="1639" y="367"/>
                      <a:pt x="1272" y="0"/>
                      <a:pt x="819" y="0"/>
                    </a:cubicBezTo>
                    <a:close/>
                    <a:moveTo>
                      <a:pt x="927" y="867"/>
                    </a:moveTo>
                    <a:cubicBezTo>
                      <a:pt x="927" y="927"/>
                      <a:pt x="879" y="975"/>
                      <a:pt x="819" y="975"/>
                    </a:cubicBezTo>
                    <a:lnTo>
                      <a:pt x="819" y="975"/>
                    </a:lnTo>
                    <a:cubicBezTo>
                      <a:pt x="760" y="975"/>
                      <a:pt x="712" y="927"/>
                      <a:pt x="712" y="867"/>
                    </a:cubicBezTo>
                    <a:lnTo>
                      <a:pt x="712" y="495"/>
                    </a:lnTo>
                    <a:cubicBezTo>
                      <a:pt x="712" y="436"/>
                      <a:pt x="760" y="388"/>
                      <a:pt x="819" y="388"/>
                    </a:cubicBezTo>
                    <a:lnTo>
                      <a:pt x="819" y="388"/>
                    </a:lnTo>
                    <a:cubicBezTo>
                      <a:pt x="879" y="388"/>
                      <a:pt x="927" y="436"/>
                      <a:pt x="927" y="495"/>
                    </a:cubicBezTo>
                    <a:lnTo>
                      <a:pt x="927" y="867"/>
                    </a:lnTo>
                    <a:close/>
                  </a:path>
                </a:pathLst>
              </a:custGeom>
              <a:gradFill flip="none" rotWithShape="1">
                <a:gsLst>
                  <a:gs pos="50000">
                    <a:schemeClr val="accent3"/>
                  </a:gs>
                  <a:gs pos="100000">
                    <a:schemeClr val="accent3">
                      <a:lumMod val="60000"/>
                      <a:lumOff val="40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rmAutofit/>
              </a:bodyPr>
              <a:lstStyle/>
              <a:p>
                <a:pPr algn="l"/>
              </a:p>
            </p:txBody>
          </p:sp>
        </p:grpSp>
        <p:grpSp>
          <p:nvGrpSpPr>
            <p:cNvPr id="78" name="组合 77" descr="65735a07-a3c6-4498-9c11-1eea81118906"/>
            <p:cNvGrpSpPr/>
            <p:nvPr/>
          </p:nvGrpSpPr>
          <p:grpSpPr>
            <a:xfrm>
              <a:off x="7322859" y="2272643"/>
              <a:ext cx="2068532" cy="3561467"/>
              <a:chOff x="7322859" y="2272643"/>
              <a:chExt cx="2068532" cy="3561467"/>
            </a:xfrm>
          </p:grpSpPr>
          <p:sp>
            <p:nvSpPr>
              <p:cNvPr id="59" name="ComponentBackground4" descr="c286b1aa-6b5f-44af-8ec4-131661752eaa"/>
              <p:cNvSpPr/>
              <p:nvPr>
                <p:custDataLst>
                  <p:tags r:id="rId16"/>
                </p:custDataLst>
              </p:nvPr>
            </p:nvSpPr>
            <p:spPr>
              <a:xfrm>
                <a:off x="7429500" y="2272643"/>
                <a:ext cx="1855250" cy="3561467"/>
              </a:xfrm>
              <a:prstGeom prst="snip2DiagRect">
                <a:avLst/>
              </a:prstGeom>
              <a:solidFill>
                <a:srgbClr val="FFFFFF">
                  <a:alpha val="85000"/>
                </a:srgbClr>
              </a:solidFill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</a:p>
            </p:txBody>
          </p:sp>
          <p:sp>
            <p:nvSpPr>
              <p:cNvPr id="60" name="Bullet4" descr="f1afaba2-816f-4f73-92d1-49dd0bca382d"/>
              <p:cNvSpPr/>
              <p:nvPr>
                <p:custDataLst>
                  <p:tags r:id="rId17"/>
                </p:custDataLst>
              </p:nvPr>
            </p:nvSpPr>
            <p:spPr>
              <a:xfrm>
                <a:off x="7322859" y="3040729"/>
                <a:ext cx="2068532" cy="743567"/>
              </a:xfrm>
              <a:prstGeom prst="snip2DiagRect">
                <a:avLst/>
              </a:prstGeom>
              <a:gradFill flip="none" rotWithShape="1">
                <a:gsLst>
                  <a:gs pos="50000">
                    <a:schemeClr val="accent4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rmAutofit lnSpcReduction="10000"/>
              </a:bodyPr>
              <a:lstStyle/>
              <a:p>
                <a:pPr algn="l"/>
                <a:r>
                  <a:rPr lang="en-US" sz="1800" b="1" i="0" u="none">
                    <a:solidFill>
                      <a:srgbClr val="FFFFFF"/>
                    </a:solidFill>
                    <a:ea typeface="微软雅黑" panose="020B0503020204020204" charset="-122"/>
                  </a:rPr>
                  <a:t>指导教师科研课题</a:t>
                </a:r>
                <a:endParaRPr lang="en-US" sz="1800" b="1" i="0" u="non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68" name="Text4" descr="5143be53-a55f-4a9e-a98f-f48dbb963144"/>
              <p:cNvSpPr/>
              <p:nvPr>
                <p:custDataLst>
                  <p:tags r:id="rId18"/>
                </p:custDataLst>
              </p:nvPr>
            </p:nvSpPr>
            <p:spPr>
              <a:xfrm>
                <a:off x="7463081" y="4149860"/>
                <a:ext cx="1788089" cy="135819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 panose="020B0503020204020204" charset="-122"/>
                  </a:rPr>
                  <a:t>王苗主持多项课题</a:t>
                </a:r>
                <a:r>
                  <a:rPr lang="zh-CN" altLang="en-US" sz="1200" b="0" i="0" u="none">
                    <a:solidFill>
                      <a:srgbClr val="000000"/>
                    </a:solidFill>
                    <a:ea typeface="微软雅黑" panose="020B0503020204020204" charset="-122"/>
                  </a:rPr>
                  <a:t>，</a:t>
                </a:r>
                <a:r>
                  <a:rPr lang="en-US" sz="1200" b="0" i="0" u="none">
                    <a:solidFill>
                      <a:srgbClr val="000000"/>
                    </a:solidFill>
                    <a:ea typeface="微软雅黑" panose="020B0503020204020204" charset="-122"/>
                  </a:rPr>
                  <a:t>参与多个项目及指导学生参赛。</a:t>
                </a:r>
                <a:endParaRPr lang="en-US" sz="1200" b="0" i="0" u="none">
                  <a:solidFill>
                    <a:srgbClr val="000000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73" name="Icon4" descr="63ccf384-01c1-41d7-a79f-422448b236b2"/>
              <p:cNvSpPr/>
              <p:nvPr>
                <p:custDataLst>
                  <p:tags r:id="rId19"/>
                </p:custDataLst>
              </p:nvPr>
            </p:nvSpPr>
            <p:spPr>
              <a:xfrm>
                <a:off x="8156476" y="2447888"/>
                <a:ext cx="401299" cy="400741"/>
              </a:xfrm>
              <a:custGeom>
                <a:avLst/>
                <a:gdLst>
                  <a:gd name="connsiteX0" fmla="*/ 171723 w 608697"/>
                  <a:gd name="connsiteY0" fmla="*/ 489435 h 607851"/>
                  <a:gd name="connsiteX1" fmla="*/ 154566 w 608697"/>
                  <a:gd name="connsiteY1" fmla="*/ 495651 h 607851"/>
                  <a:gd name="connsiteX2" fmla="*/ 183414 w 608697"/>
                  <a:gd name="connsiteY2" fmla="*/ 515059 h 607851"/>
                  <a:gd name="connsiteX3" fmla="*/ 171723 w 608697"/>
                  <a:gd name="connsiteY3" fmla="*/ 489435 h 607851"/>
                  <a:gd name="connsiteX4" fmla="*/ 273906 w 608697"/>
                  <a:gd name="connsiteY4" fmla="*/ 468359 h 607851"/>
                  <a:gd name="connsiteX5" fmla="*/ 231089 w 608697"/>
                  <a:gd name="connsiteY5" fmla="*/ 473969 h 607851"/>
                  <a:gd name="connsiteX6" fmla="*/ 273906 w 608697"/>
                  <a:gd name="connsiteY6" fmla="*/ 535679 h 607851"/>
                  <a:gd name="connsiteX7" fmla="*/ 494986 w 608697"/>
                  <a:gd name="connsiteY7" fmla="*/ 467158 h 607851"/>
                  <a:gd name="connsiteX8" fmla="*/ 469328 w 608697"/>
                  <a:gd name="connsiteY8" fmla="*/ 492781 h 607851"/>
                  <a:gd name="connsiteX9" fmla="*/ 479197 w 608697"/>
                  <a:gd name="connsiteY9" fmla="*/ 512794 h 607851"/>
                  <a:gd name="connsiteX10" fmla="*/ 479197 w 608697"/>
                  <a:gd name="connsiteY10" fmla="*/ 539478 h 607851"/>
                  <a:gd name="connsiteX11" fmla="*/ 494986 w 608697"/>
                  <a:gd name="connsiteY11" fmla="*/ 555246 h 607851"/>
                  <a:gd name="connsiteX12" fmla="*/ 510776 w 608697"/>
                  <a:gd name="connsiteY12" fmla="*/ 539478 h 607851"/>
                  <a:gd name="connsiteX13" fmla="*/ 510776 w 608697"/>
                  <a:gd name="connsiteY13" fmla="*/ 512794 h 607851"/>
                  <a:gd name="connsiteX14" fmla="*/ 520493 w 608697"/>
                  <a:gd name="connsiteY14" fmla="*/ 492781 h 607851"/>
                  <a:gd name="connsiteX15" fmla="*/ 494986 w 608697"/>
                  <a:gd name="connsiteY15" fmla="*/ 467158 h 607851"/>
                  <a:gd name="connsiteX16" fmla="*/ 494986 w 608697"/>
                  <a:gd name="connsiteY16" fmla="*/ 361332 h 607851"/>
                  <a:gd name="connsiteX17" fmla="*/ 460674 w 608697"/>
                  <a:gd name="connsiteY17" fmla="*/ 395596 h 607851"/>
                  <a:gd name="connsiteX18" fmla="*/ 460674 w 608697"/>
                  <a:gd name="connsiteY18" fmla="*/ 426374 h 607851"/>
                  <a:gd name="connsiteX19" fmla="*/ 529147 w 608697"/>
                  <a:gd name="connsiteY19" fmla="*/ 426374 h 607851"/>
                  <a:gd name="connsiteX20" fmla="*/ 529147 w 608697"/>
                  <a:gd name="connsiteY20" fmla="*/ 395596 h 607851"/>
                  <a:gd name="connsiteX21" fmla="*/ 494986 w 608697"/>
                  <a:gd name="connsiteY21" fmla="*/ 361332 h 607851"/>
                  <a:gd name="connsiteX22" fmla="*/ 200571 w 608697"/>
                  <a:gd name="connsiteY22" fmla="*/ 334174 h 607851"/>
                  <a:gd name="connsiteX23" fmla="*/ 212110 w 608697"/>
                  <a:gd name="connsiteY23" fmla="*/ 416050 h 607851"/>
                  <a:gd name="connsiteX24" fmla="*/ 273906 w 608697"/>
                  <a:gd name="connsiteY24" fmla="*/ 407862 h 607851"/>
                  <a:gd name="connsiteX25" fmla="*/ 273906 w 608697"/>
                  <a:gd name="connsiteY25" fmla="*/ 334174 h 607851"/>
                  <a:gd name="connsiteX26" fmla="*/ 62555 w 608697"/>
                  <a:gd name="connsiteY26" fmla="*/ 334174 h 607851"/>
                  <a:gd name="connsiteX27" fmla="*/ 109016 w 608697"/>
                  <a:gd name="connsiteY27" fmla="*/ 449103 h 607851"/>
                  <a:gd name="connsiteX28" fmla="*/ 153503 w 608697"/>
                  <a:gd name="connsiteY28" fmla="*/ 431667 h 607851"/>
                  <a:gd name="connsiteX29" fmla="*/ 139838 w 608697"/>
                  <a:gd name="connsiteY29" fmla="*/ 334174 h 607851"/>
                  <a:gd name="connsiteX30" fmla="*/ 494986 w 608697"/>
                  <a:gd name="connsiteY30" fmla="*/ 321002 h 607851"/>
                  <a:gd name="connsiteX31" fmla="*/ 569533 w 608697"/>
                  <a:gd name="connsiteY31" fmla="*/ 395596 h 607851"/>
                  <a:gd name="connsiteX32" fmla="*/ 569533 w 608697"/>
                  <a:gd name="connsiteY32" fmla="*/ 427890 h 607851"/>
                  <a:gd name="connsiteX33" fmla="*/ 578339 w 608697"/>
                  <a:gd name="connsiteY33" fmla="*/ 427890 h 607851"/>
                  <a:gd name="connsiteX34" fmla="*/ 594584 w 608697"/>
                  <a:gd name="connsiteY34" fmla="*/ 444113 h 607851"/>
                  <a:gd name="connsiteX35" fmla="*/ 594584 w 608697"/>
                  <a:gd name="connsiteY35" fmla="*/ 578291 h 607851"/>
                  <a:gd name="connsiteX36" fmla="*/ 578339 w 608697"/>
                  <a:gd name="connsiteY36" fmla="*/ 594514 h 607851"/>
                  <a:gd name="connsiteX37" fmla="*/ 411482 w 608697"/>
                  <a:gd name="connsiteY37" fmla="*/ 594514 h 607851"/>
                  <a:gd name="connsiteX38" fmla="*/ 395237 w 608697"/>
                  <a:gd name="connsiteY38" fmla="*/ 578291 h 607851"/>
                  <a:gd name="connsiteX39" fmla="*/ 395237 w 608697"/>
                  <a:gd name="connsiteY39" fmla="*/ 444113 h 607851"/>
                  <a:gd name="connsiteX40" fmla="*/ 411482 w 608697"/>
                  <a:gd name="connsiteY40" fmla="*/ 427890 h 607851"/>
                  <a:gd name="connsiteX41" fmla="*/ 420440 w 608697"/>
                  <a:gd name="connsiteY41" fmla="*/ 427890 h 607851"/>
                  <a:gd name="connsiteX42" fmla="*/ 420440 w 608697"/>
                  <a:gd name="connsiteY42" fmla="*/ 395596 h 607851"/>
                  <a:gd name="connsiteX43" fmla="*/ 494986 w 608697"/>
                  <a:gd name="connsiteY43" fmla="*/ 321002 h 607851"/>
                  <a:gd name="connsiteX44" fmla="*/ 393854 w 608697"/>
                  <a:gd name="connsiteY44" fmla="*/ 192256 h 607851"/>
                  <a:gd name="connsiteX45" fmla="*/ 334639 w 608697"/>
                  <a:gd name="connsiteY45" fmla="*/ 199989 h 607851"/>
                  <a:gd name="connsiteX46" fmla="*/ 334639 w 608697"/>
                  <a:gd name="connsiteY46" fmla="*/ 273525 h 607851"/>
                  <a:gd name="connsiteX47" fmla="*/ 405393 w 608697"/>
                  <a:gd name="connsiteY47" fmla="*/ 273525 h 607851"/>
                  <a:gd name="connsiteX48" fmla="*/ 393854 w 608697"/>
                  <a:gd name="connsiteY48" fmla="*/ 192256 h 607851"/>
                  <a:gd name="connsiteX49" fmla="*/ 212110 w 608697"/>
                  <a:gd name="connsiteY49" fmla="*/ 191801 h 607851"/>
                  <a:gd name="connsiteX50" fmla="*/ 200571 w 608697"/>
                  <a:gd name="connsiteY50" fmla="*/ 273525 h 607851"/>
                  <a:gd name="connsiteX51" fmla="*/ 273906 w 608697"/>
                  <a:gd name="connsiteY51" fmla="*/ 273525 h 607851"/>
                  <a:gd name="connsiteX52" fmla="*/ 273906 w 608697"/>
                  <a:gd name="connsiteY52" fmla="*/ 199989 h 607851"/>
                  <a:gd name="connsiteX53" fmla="*/ 212110 w 608697"/>
                  <a:gd name="connsiteY53" fmla="*/ 191801 h 607851"/>
                  <a:gd name="connsiteX54" fmla="*/ 499681 w 608697"/>
                  <a:gd name="connsiteY54" fmla="*/ 158748 h 607851"/>
                  <a:gd name="connsiteX55" fmla="*/ 452613 w 608697"/>
                  <a:gd name="connsiteY55" fmla="*/ 177094 h 607851"/>
                  <a:gd name="connsiteX56" fmla="*/ 466126 w 608697"/>
                  <a:gd name="connsiteY56" fmla="*/ 273525 h 607851"/>
                  <a:gd name="connsiteX57" fmla="*/ 545990 w 608697"/>
                  <a:gd name="connsiteY57" fmla="*/ 273525 h 607851"/>
                  <a:gd name="connsiteX58" fmla="*/ 499681 w 608697"/>
                  <a:gd name="connsiteY58" fmla="*/ 158748 h 607851"/>
                  <a:gd name="connsiteX59" fmla="*/ 109016 w 608697"/>
                  <a:gd name="connsiteY59" fmla="*/ 158748 h 607851"/>
                  <a:gd name="connsiteX60" fmla="*/ 62555 w 608697"/>
                  <a:gd name="connsiteY60" fmla="*/ 273525 h 607851"/>
                  <a:gd name="connsiteX61" fmla="*/ 139838 w 608697"/>
                  <a:gd name="connsiteY61" fmla="*/ 273525 h 607851"/>
                  <a:gd name="connsiteX62" fmla="*/ 153503 w 608697"/>
                  <a:gd name="connsiteY62" fmla="*/ 176184 h 607851"/>
                  <a:gd name="connsiteX63" fmla="*/ 109016 w 608697"/>
                  <a:gd name="connsiteY63" fmla="*/ 158748 h 607851"/>
                  <a:gd name="connsiteX64" fmla="*/ 183414 w 608697"/>
                  <a:gd name="connsiteY64" fmla="*/ 92792 h 607851"/>
                  <a:gd name="connsiteX65" fmla="*/ 154566 w 608697"/>
                  <a:gd name="connsiteY65" fmla="*/ 112200 h 607851"/>
                  <a:gd name="connsiteX66" fmla="*/ 171723 w 608697"/>
                  <a:gd name="connsiteY66" fmla="*/ 118416 h 607851"/>
                  <a:gd name="connsiteX67" fmla="*/ 183414 w 608697"/>
                  <a:gd name="connsiteY67" fmla="*/ 92792 h 607851"/>
                  <a:gd name="connsiteX68" fmla="*/ 421487 w 608697"/>
                  <a:gd name="connsiteY68" fmla="*/ 90670 h 607851"/>
                  <a:gd name="connsiteX69" fmla="*/ 434545 w 608697"/>
                  <a:gd name="connsiteY69" fmla="*/ 119326 h 607851"/>
                  <a:gd name="connsiteX70" fmla="*/ 454131 w 608697"/>
                  <a:gd name="connsiteY70" fmla="*/ 112200 h 607851"/>
                  <a:gd name="connsiteX71" fmla="*/ 421487 w 608697"/>
                  <a:gd name="connsiteY71" fmla="*/ 90670 h 607851"/>
                  <a:gd name="connsiteX72" fmla="*/ 334639 w 608697"/>
                  <a:gd name="connsiteY72" fmla="*/ 74294 h 607851"/>
                  <a:gd name="connsiteX73" fmla="*/ 334639 w 608697"/>
                  <a:gd name="connsiteY73" fmla="*/ 139492 h 607851"/>
                  <a:gd name="connsiteX74" fmla="*/ 375027 w 608697"/>
                  <a:gd name="connsiteY74" fmla="*/ 134337 h 607851"/>
                  <a:gd name="connsiteX75" fmla="*/ 334639 w 608697"/>
                  <a:gd name="connsiteY75" fmla="*/ 74294 h 607851"/>
                  <a:gd name="connsiteX76" fmla="*/ 273906 w 608697"/>
                  <a:gd name="connsiteY76" fmla="*/ 72172 h 607851"/>
                  <a:gd name="connsiteX77" fmla="*/ 231089 w 608697"/>
                  <a:gd name="connsiteY77" fmla="*/ 133882 h 607851"/>
                  <a:gd name="connsiteX78" fmla="*/ 273906 w 608697"/>
                  <a:gd name="connsiteY78" fmla="*/ 139492 h 607851"/>
                  <a:gd name="connsiteX79" fmla="*/ 303058 w 608697"/>
                  <a:gd name="connsiteY79" fmla="*/ 0 h 607851"/>
                  <a:gd name="connsiteX80" fmla="*/ 304273 w 608697"/>
                  <a:gd name="connsiteY80" fmla="*/ 0 h 607851"/>
                  <a:gd name="connsiteX81" fmla="*/ 608697 w 608697"/>
                  <a:gd name="connsiteY81" fmla="*/ 303850 h 607851"/>
                  <a:gd name="connsiteX82" fmla="*/ 603838 w 608697"/>
                  <a:gd name="connsiteY82" fmla="*/ 358282 h 607851"/>
                  <a:gd name="connsiteX83" fmla="*/ 567550 w 608697"/>
                  <a:gd name="connsiteY83" fmla="*/ 306427 h 607851"/>
                  <a:gd name="connsiteX84" fmla="*/ 494974 w 608697"/>
                  <a:gd name="connsiteY84" fmla="*/ 280651 h 607851"/>
                  <a:gd name="connsiteX85" fmla="*/ 397650 w 608697"/>
                  <a:gd name="connsiteY85" fmla="*/ 334174 h 607851"/>
                  <a:gd name="connsiteX86" fmla="*/ 334639 w 608697"/>
                  <a:gd name="connsiteY86" fmla="*/ 334174 h 607851"/>
                  <a:gd name="connsiteX87" fmla="*/ 334639 w 608697"/>
                  <a:gd name="connsiteY87" fmla="*/ 407862 h 607851"/>
                  <a:gd name="connsiteX88" fmla="*/ 365613 w 608697"/>
                  <a:gd name="connsiteY88" fmla="*/ 410895 h 607851"/>
                  <a:gd name="connsiteX89" fmla="*/ 354833 w 608697"/>
                  <a:gd name="connsiteY89" fmla="*/ 444100 h 607851"/>
                  <a:gd name="connsiteX90" fmla="*/ 354833 w 608697"/>
                  <a:gd name="connsiteY90" fmla="*/ 470330 h 607851"/>
                  <a:gd name="connsiteX91" fmla="*/ 334639 w 608697"/>
                  <a:gd name="connsiteY91" fmla="*/ 468359 h 607851"/>
                  <a:gd name="connsiteX92" fmla="*/ 334639 w 608697"/>
                  <a:gd name="connsiteY92" fmla="*/ 533557 h 607851"/>
                  <a:gd name="connsiteX93" fmla="*/ 354833 w 608697"/>
                  <a:gd name="connsiteY93" fmla="*/ 510662 h 607851"/>
                  <a:gd name="connsiteX94" fmla="*/ 354833 w 608697"/>
                  <a:gd name="connsiteY94" fmla="*/ 578285 h 607851"/>
                  <a:gd name="connsiteX95" fmla="*/ 356503 w 608697"/>
                  <a:gd name="connsiteY95" fmla="*/ 592386 h 607851"/>
                  <a:gd name="connsiteX96" fmla="*/ 360299 w 608697"/>
                  <a:gd name="connsiteY96" fmla="*/ 602696 h 607851"/>
                  <a:gd name="connsiteX97" fmla="*/ 303058 w 608697"/>
                  <a:gd name="connsiteY97" fmla="*/ 607851 h 607851"/>
                  <a:gd name="connsiteX98" fmla="*/ 0 w 608697"/>
                  <a:gd name="connsiteY98" fmla="*/ 303850 h 607851"/>
                  <a:gd name="connsiteX99" fmla="*/ 303058 w 608697"/>
                  <a:gd name="connsiteY99" fmla="*/ 0 h 6078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</a:cxnLst>
                <a:rect l="l" t="t" r="r" b="b"/>
                <a:pathLst>
                  <a:path w="608697" h="607851">
                    <a:moveTo>
                      <a:pt x="171723" y="489435"/>
                    </a:moveTo>
                    <a:cubicBezTo>
                      <a:pt x="165953" y="491406"/>
                      <a:pt x="160335" y="493377"/>
                      <a:pt x="154566" y="495651"/>
                    </a:cubicBezTo>
                    <a:cubicBezTo>
                      <a:pt x="163676" y="502777"/>
                      <a:pt x="173393" y="509297"/>
                      <a:pt x="183414" y="515059"/>
                    </a:cubicBezTo>
                    <a:cubicBezTo>
                      <a:pt x="179466" y="507174"/>
                      <a:pt x="175670" y="499138"/>
                      <a:pt x="171723" y="489435"/>
                    </a:cubicBezTo>
                    <a:close/>
                    <a:moveTo>
                      <a:pt x="273906" y="468359"/>
                    </a:moveTo>
                    <a:cubicBezTo>
                      <a:pt x="259634" y="469421"/>
                      <a:pt x="245362" y="471240"/>
                      <a:pt x="231089" y="473969"/>
                    </a:cubicBezTo>
                    <a:cubicBezTo>
                      <a:pt x="240807" y="495954"/>
                      <a:pt x="255079" y="520972"/>
                      <a:pt x="273906" y="535679"/>
                    </a:cubicBezTo>
                    <a:close/>
                    <a:moveTo>
                      <a:pt x="494986" y="467158"/>
                    </a:moveTo>
                    <a:cubicBezTo>
                      <a:pt x="480867" y="467158"/>
                      <a:pt x="469328" y="478681"/>
                      <a:pt x="469328" y="492781"/>
                    </a:cubicBezTo>
                    <a:cubicBezTo>
                      <a:pt x="469328" y="500968"/>
                      <a:pt x="473275" y="508094"/>
                      <a:pt x="479197" y="512794"/>
                    </a:cubicBezTo>
                    <a:lnTo>
                      <a:pt x="479197" y="539478"/>
                    </a:lnTo>
                    <a:cubicBezTo>
                      <a:pt x="479197" y="548272"/>
                      <a:pt x="486181" y="555246"/>
                      <a:pt x="494986" y="555246"/>
                    </a:cubicBezTo>
                    <a:cubicBezTo>
                      <a:pt x="503640" y="555246"/>
                      <a:pt x="510776" y="548272"/>
                      <a:pt x="510776" y="539478"/>
                    </a:cubicBezTo>
                    <a:lnTo>
                      <a:pt x="510776" y="512794"/>
                    </a:lnTo>
                    <a:cubicBezTo>
                      <a:pt x="516697" y="508094"/>
                      <a:pt x="520493" y="500968"/>
                      <a:pt x="520493" y="492781"/>
                    </a:cubicBezTo>
                    <a:cubicBezTo>
                      <a:pt x="520493" y="478681"/>
                      <a:pt x="509106" y="467158"/>
                      <a:pt x="494986" y="467158"/>
                    </a:cubicBezTo>
                    <a:close/>
                    <a:moveTo>
                      <a:pt x="494986" y="361332"/>
                    </a:moveTo>
                    <a:cubicBezTo>
                      <a:pt x="476160" y="361332"/>
                      <a:pt x="460674" y="376645"/>
                      <a:pt x="460674" y="395596"/>
                    </a:cubicBezTo>
                    <a:lnTo>
                      <a:pt x="460674" y="426374"/>
                    </a:lnTo>
                    <a:lnTo>
                      <a:pt x="529147" y="426374"/>
                    </a:lnTo>
                    <a:lnTo>
                      <a:pt x="529147" y="395596"/>
                    </a:lnTo>
                    <a:cubicBezTo>
                      <a:pt x="529147" y="376645"/>
                      <a:pt x="513813" y="361332"/>
                      <a:pt x="494986" y="361332"/>
                    </a:cubicBezTo>
                    <a:close/>
                    <a:moveTo>
                      <a:pt x="200571" y="334174"/>
                    </a:moveTo>
                    <a:cubicBezTo>
                      <a:pt x="202241" y="362982"/>
                      <a:pt x="206189" y="390577"/>
                      <a:pt x="212110" y="416050"/>
                    </a:cubicBezTo>
                    <a:cubicBezTo>
                      <a:pt x="232608" y="411956"/>
                      <a:pt x="253257" y="409227"/>
                      <a:pt x="273906" y="407862"/>
                    </a:cubicBezTo>
                    <a:lnTo>
                      <a:pt x="273906" y="334174"/>
                    </a:lnTo>
                    <a:close/>
                    <a:moveTo>
                      <a:pt x="62555" y="334174"/>
                    </a:moveTo>
                    <a:cubicBezTo>
                      <a:pt x="68021" y="376931"/>
                      <a:pt x="84419" y="416201"/>
                      <a:pt x="109016" y="449103"/>
                    </a:cubicBezTo>
                    <a:cubicBezTo>
                      <a:pt x="123440" y="442584"/>
                      <a:pt x="138320" y="436670"/>
                      <a:pt x="153503" y="431667"/>
                    </a:cubicBezTo>
                    <a:cubicBezTo>
                      <a:pt x="146215" y="401191"/>
                      <a:pt x="141508" y="368289"/>
                      <a:pt x="139838" y="334174"/>
                    </a:cubicBezTo>
                    <a:close/>
                    <a:moveTo>
                      <a:pt x="494986" y="321002"/>
                    </a:moveTo>
                    <a:cubicBezTo>
                      <a:pt x="536131" y="321002"/>
                      <a:pt x="569533" y="354509"/>
                      <a:pt x="569533" y="395596"/>
                    </a:cubicBezTo>
                    <a:lnTo>
                      <a:pt x="569533" y="427890"/>
                    </a:lnTo>
                    <a:lnTo>
                      <a:pt x="578339" y="427890"/>
                    </a:lnTo>
                    <a:cubicBezTo>
                      <a:pt x="587296" y="427890"/>
                      <a:pt x="594584" y="435168"/>
                      <a:pt x="594584" y="444113"/>
                    </a:cubicBezTo>
                    <a:lnTo>
                      <a:pt x="594584" y="578291"/>
                    </a:lnTo>
                    <a:cubicBezTo>
                      <a:pt x="594584" y="587388"/>
                      <a:pt x="587296" y="594514"/>
                      <a:pt x="578339" y="594514"/>
                    </a:cubicBezTo>
                    <a:lnTo>
                      <a:pt x="411482" y="594514"/>
                    </a:lnTo>
                    <a:cubicBezTo>
                      <a:pt x="402525" y="594514"/>
                      <a:pt x="395237" y="587388"/>
                      <a:pt x="395237" y="578291"/>
                    </a:cubicBezTo>
                    <a:lnTo>
                      <a:pt x="395237" y="444113"/>
                    </a:lnTo>
                    <a:cubicBezTo>
                      <a:pt x="395237" y="435168"/>
                      <a:pt x="402525" y="427890"/>
                      <a:pt x="411482" y="427890"/>
                    </a:cubicBezTo>
                    <a:lnTo>
                      <a:pt x="420440" y="427890"/>
                    </a:lnTo>
                    <a:lnTo>
                      <a:pt x="420440" y="395596"/>
                    </a:lnTo>
                    <a:cubicBezTo>
                      <a:pt x="420440" y="354357"/>
                      <a:pt x="453842" y="321002"/>
                      <a:pt x="494986" y="321002"/>
                    </a:cubicBezTo>
                    <a:close/>
                    <a:moveTo>
                      <a:pt x="393854" y="192256"/>
                    </a:moveTo>
                    <a:cubicBezTo>
                      <a:pt x="374419" y="196047"/>
                      <a:pt x="354529" y="198624"/>
                      <a:pt x="334639" y="199989"/>
                    </a:cubicBezTo>
                    <a:lnTo>
                      <a:pt x="334639" y="273525"/>
                    </a:lnTo>
                    <a:lnTo>
                      <a:pt x="405393" y="273525"/>
                    </a:lnTo>
                    <a:cubicBezTo>
                      <a:pt x="403723" y="245020"/>
                      <a:pt x="399927" y="217577"/>
                      <a:pt x="393854" y="192256"/>
                    </a:cubicBezTo>
                    <a:close/>
                    <a:moveTo>
                      <a:pt x="212110" y="191801"/>
                    </a:moveTo>
                    <a:cubicBezTo>
                      <a:pt x="206189" y="217274"/>
                      <a:pt x="202241" y="244869"/>
                      <a:pt x="200571" y="273525"/>
                    </a:cubicBezTo>
                    <a:lnTo>
                      <a:pt x="273906" y="273525"/>
                    </a:lnTo>
                    <a:lnTo>
                      <a:pt x="273906" y="199989"/>
                    </a:lnTo>
                    <a:cubicBezTo>
                      <a:pt x="253257" y="198624"/>
                      <a:pt x="232608" y="195895"/>
                      <a:pt x="212110" y="191801"/>
                    </a:cubicBezTo>
                    <a:close/>
                    <a:moveTo>
                      <a:pt x="499681" y="158748"/>
                    </a:moveTo>
                    <a:cubicBezTo>
                      <a:pt x="484346" y="165722"/>
                      <a:pt x="468707" y="171787"/>
                      <a:pt x="452613" y="177094"/>
                    </a:cubicBezTo>
                    <a:cubicBezTo>
                      <a:pt x="459901" y="207267"/>
                      <a:pt x="464456" y="239865"/>
                      <a:pt x="466126" y="273525"/>
                    </a:cubicBezTo>
                    <a:lnTo>
                      <a:pt x="545990" y="273525"/>
                    </a:lnTo>
                    <a:cubicBezTo>
                      <a:pt x="540676" y="230920"/>
                      <a:pt x="524278" y="191650"/>
                      <a:pt x="499681" y="158748"/>
                    </a:cubicBezTo>
                    <a:close/>
                    <a:moveTo>
                      <a:pt x="109016" y="158748"/>
                    </a:moveTo>
                    <a:cubicBezTo>
                      <a:pt x="84419" y="191650"/>
                      <a:pt x="68021" y="230920"/>
                      <a:pt x="62555" y="273525"/>
                    </a:cubicBezTo>
                    <a:lnTo>
                      <a:pt x="139838" y="273525"/>
                    </a:lnTo>
                    <a:cubicBezTo>
                      <a:pt x="141508" y="239562"/>
                      <a:pt x="146215" y="206660"/>
                      <a:pt x="153503" y="176184"/>
                    </a:cubicBezTo>
                    <a:cubicBezTo>
                      <a:pt x="138320" y="171181"/>
                      <a:pt x="123440" y="165267"/>
                      <a:pt x="109016" y="158748"/>
                    </a:cubicBezTo>
                    <a:close/>
                    <a:moveTo>
                      <a:pt x="183414" y="92792"/>
                    </a:moveTo>
                    <a:cubicBezTo>
                      <a:pt x="173393" y="98554"/>
                      <a:pt x="163676" y="105074"/>
                      <a:pt x="154566" y="112200"/>
                    </a:cubicBezTo>
                    <a:cubicBezTo>
                      <a:pt x="160335" y="114474"/>
                      <a:pt x="165953" y="116445"/>
                      <a:pt x="171723" y="118416"/>
                    </a:cubicBezTo>
                    <a:cubicBezTo>
                      <a:pt x="175670" y="108561"/>
                      <a:pt x="179466" y="100525"/>
                      <a:pt x="183414" y="92792"/>
                    </a:cubicBezTo>
                    <a:close/>
                    <a:moveTo>
                      <a:pt x="421487" y="90670"/>
                    </a:moveTo>
                    <a:cubicBezTo>
                      <a:pt x="425891" y="99160"/>
                      <a:pt x="430142" y="108409"/>
                      <a:pt x="434545" y="119326"/>
                    </a:cubicBezTo>
                    <a:cubicBezTo>
                      <a:pt x="441074" y="117052"/>
                      <a:pt x="447603" y="114777"/>
                      <a:pt x="454131" y="112200"/>
                    </a:cubicBezTo>
                    <a:cubicBezTo>
                      <a:pt x="443807" y="104164"/>
                      <a:pt x="433027" y="97038"/>
                      <a:pt x="421487" y="90670"/>
                    </a:cubicBezTo>
                    <a:close/>
                    <a:moveTo>
                      <a:pt x="334639" y="74294"/>
                    </a:moveTo>
                    <a:lnTo>
                      <a:pt x="334639" y="139492"/>
                    </a:lnTo>
                    <a:cubicBezTo>
                      <a:pt x="348152" y="138430"/>
                      <a:pt x="361665" y="136763"/>
                      <a:pt x="375027" y="134337"/>
                    </a:cubicBezTo>
                    <a:cubicBezTo>
                      <a:pt x="361210" y="102344"/>
                      <a:pt x="346482" y="84301"/>
                      <a:pt x="334639" y="74294"/>
                    </a:cubicBezTo>
                    <a:close/>
                    <a:moveTo>
                      <a:pt x="273906" y="72172"/>
                    </a:moveTo>
                    <a:cubicBezTo>
                      <a:pt x="255079" y="86727"/>
                      <a:pt x="240807" y="111897"/>
                      <a:pt x="231089" y="133882"/>
                    </a:cubicBezTo>
                    <a:cubicBezTo>
                      <a:pt x="245362" y="136459"/>
                      <a:pt x="259634" y="138430"/>
                      <a:pt x="273906" y="139492"/>
                    </a:cubicBezTo>
                    <a:close/>
                    <a:moveTo>
                      <a:pt x="303058" y="0"/>
                    </a:moveTo>
                    <a:lnTo>
                      <a:pt x="304273" y="0"/>
                    </a:lnTo>
                    <a:cubicBezTo>
                      <a:pt x="472199" y="0"/>
                      <a:pt x="608697" y="136308"/>
                      <a:pt x="608697" y="303850"/>
                    </a:cubicBezTo>
                    <a:cubicBezTo>
                      <a:pt x="608697" y="322499"/>
                      <a:pt x="607027" y="340694"/>
                      <a:pt x="603838" y="358282"/>
                    </a:cubicBezTo>
                    <a:cubicBezTo>
                      <a:pt x="596702" y="337813"/>
                      <a:pt x="584100" y="319921"/>
                      <a:pt x="567550" y="306427"/>
                    </a:cubicBezTo>
                    <a:cubicBezTo>
                      <a:pt x="547660" y="290355"/>
                      <a:pt x="522456" y="280651"/>
                      <a:pt x="494974" y="280651"/>
                    </a:cubicBezTo>
                    <a:cubicBezTo>
                      <a:pt x="453980" y="280651"/>
                      <a:pt x="418147" y="302030"/>
                      <a:pt x="397650" y="334174"/>
                    </a:cubicBezTo>
                    <a:lnTo>
                      <a:pt x="334639" y="334174"/>
                    </a:lnTo>
                    <a:lnTo>
                      <a:pt x="334639" y="407862"/>
                    </a:lnTo>
                    <a:cubicBezTo>
                      <a:pt x="344964" y="408620"/>
                      <a:pt x="355288" y="409682"/>
                      <a:pt x="365613" y="410895"/>
                    </a:cubicBezTo>
                    <a:cubicBezTo>
                      <a:pt x="358780" y="420295"/>
                      <a:pt x="354833" y="431818"/>
                      <a:pt x="354833" y="444100"/>
                    </a:cubicBezTo>
                    <a:lnTo>
                      <a:pt x="354833" y="470330"/>
                    </a:lnTo>
                    <a:cubicBezTo>
                      <a:pt x="348152" y="469572"/>
                      <a:pt x="341472" y="468966"/>
                      <a:pt x="334639" y="468359"/>
                    </a:cubicBezTo>
                    <a:lnTo>
                      <a:pt x="334639" y="533557"/>
                    </a:lnTo>
                    <a:cubicBezTo>
                      <a:pt x="341623" y="527643"/>
                      <a:pt x="348304" y="520062"/>
                      <a:pt x="354833" y="510662"/>
                    </a:cubicBezTo>
                    <a:lnTo>
                      <a:pt x="354833" y="578285"/>
                    </a:lnTo>
                    <a:cubicBezTo>
                      <a:pt x="354833" y="583137"/>
                      <a:pt x="355440" y="587837"/>
                      <a:pt x="356503" y="592386"/>
                    </a:cubicBezTo>
                    <a:cubicBezTo>
                      <a:pt x="357414" y="596025"/>
                      <a:pt x="358780" y="599360"/>
                      <a:pt x="360299" y="602696"/>
                    </a:cubicBezTo>
                    <a:cubicBezTo>
                      <a:pt x="340561" y="606335"/>
                      <a:pt x="322189" y="607851"/>
                      <a:pt x="303058" y="607851"/>
                    </a:cubicBezTo>
                    <a:cubicBezTo>
                      <a:pt x="138016" y="607851"/>
                      <a:pt x="0" y="472453"/>
                      <a:pt x="0" y="303850"/>
                    </a:cubicBezTo>
                    <a:cubicBezTo>
                      <a:pt x="0" y="134943"/>
                      <a:pt x="138471" y="0"/>
                      <a:pt x="303058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accent4"/>
                  </a:gs>
                  <a:gs pos="100000">
                    <a:schemeClr val="accent4">
                      <a:lumMod val="60000"/>
                      <a:lumOff val="40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rmAutofit/>
              </a:bodyPr>
              <a:lstStyle/>
              <a:p>
                <a:pPr algn="l"/>
              </a:p>
            </p:txBody>
          </p:sp>
        </p:grpSp>
        <p:grpSp>
          <p:nvGrpSpPr>
            <p:cNvPr id="79" name="组合 78" descr="db57d93e-5c56-48de-adeb-60f22a060d79"/>
            <p:cNvGrpSpPr/>
            <p:nvPr/>
          </p:nvGrpSpPr>
          <p:grpSpPr>
            <a:xfrm>
              <a:off x="9589264" y="2457368"/>
              <a:ext cx="2068532" cy="3561467"/>
              <a:chOff x="9589264" y="2457368"/>
              <a:chExt cx="2068532" cy="3561467"/>
            </a:xfrm>
          </p:grpSpPr>
          <p:sp>
            <p:nvSpPr>
              <p:cNvPr id="62" name="ComponentBackground5" descr="945ed939-510d-42c1-9299-71e7accb92cb"/>
              <p:cNvSpPr/>
              <p:nvPr>
                <p:custDataLst>
                  <p:tags r:id="rId20"/>
                </p:custDataLst>
              </p:nvPr>
            </p:nvSpPr>
            <p:spPr>
              <a:xfrm>
                <a:off x="9695905" y="2457368"/>
                <a:ext cx="1855250" cy="3561467"/>
              </a:xfrm>
              <a:prstGeom prst="snip2DiagRect">
                <a:avLst/>
              </a:prstGeom>
              <a:solidFill>
                <a:srgbClr val="FFFFFF">
                  <a:alpha val="85000"/>
                </a:srgbClr>
              </a:solidFill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</a:p>
            </p:txBody>
          </p:sp>
          <p:sp>
            <p:nvSpPr>
              <p:cNvPr id="63" name="Bullet5" descr="0b8052fe-5cf9-4891-9550-014db8aa546b"/>
              <p:cNvSpPr/>
              <p:nvPr>
                <p:custDataLst>
                  <p:tags r:id="rId21"/>
                </p:custDataLst>
              </p:nvPr>
            </p:nvSpPr>
            <p:spPr>
              <a:xfrm>
                <a:off x="9589264" y="3225454"/>
                <a:ext cx="2068532" cy="743567"/>
              </a:xfrm>
              <a:prstGeom prst="snip2DiagRect">
                <a:avLst/>
              </a:prstGeom>
              <a:gradFill flip="none" rotWithShape="1">
                <a:gsLst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rmAutofit lnSpcReduction="10000"/>
              </a:bodyPr>
              <a:lstStyle/>
              <a:p>
                <a:pPr algn="l"/>
                <a:r>
                  <a:rPr lang="en-US" sz="1800" b="1" i="0" u="none">
                    <a:solidFill>
                      <a:srgbClr val="FFFFFF"/>
                    </a:solidFill>
                    <a:ea typeface="微软雅黑" panose="020B0503020204020204" charset="-122"/>
                  </a:rPr>
                  <a:t>指导教师支持情况</a:t>
                </a:r>
                <a:endParaRPr lang="en-US" sz="1800" b="1" i="0" u="non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69" name="Text5" descr="c4950cb0-a837-402d-9e2d-1f157aff0966"/>
              <p:cNvSpPr/>
              <p:nvPr>
                <p:custDataLst>
                  <p:tags r:id="rId22"/>
                </p:custDataLst>
              </p:nvPr>
            </p:nvSpPr>
            <p:spPr>
              <a:xfrm>
                <a:off x="9729486" y="4330700"/>
                <a:ext cx="1788089" cy="135819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20000"/>
                  </a:lnSpc>
                </a:pPr>
                <a:r>
                  <a:rPr lang="en-US" sz="1200" b="0" i="0" u="none">
                    <a:solidFill>
                      <a:srgbClr val="000000"/>
                    </a:solidFill>
                    <a:ea typeface="微软雅黑" panose="020B0503020204020204" charset="-122"/>
                  </a:rPr>
                  <a:t>在人员组织、创作、选题等方面给予学生全方位指导。</a:t>
                </a:r>
                <a:endParaRPr lang="en-US" sz="1200" b="0" i="0" u="none">
                  <a:solidFill>
                    <a:srgbClr val="000000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74" name="Icon5" descr="0766ad2e-ea15-4f58-95e9-6cd0c0665aba"/>
              <p:cNvSpPr/>
              <p:nvPr>
                <p:custDataLst>
                  <p:tags r:id="rId23"/>
                </p:custDataLst>
              </p:nvPr>
            </p:nvSpPr>
            <p:spPr>
              <a:xfrm>
                <a:off x="10422880" y="2670051"/>
                <a:ext cx="401299" cy="338372"/>
              </a:xfrm>
              <a:custGeom>
                <a:avLst/>
                <a:gdLst>
                  <a:gd name="connsiteX0" fmla="*/ 519305 w 608415"/>
                  <a:gd name="connsiteY0" fmla="*/ 168722 h 513011"/>
                  <a:gd name="connsiteX1" fmla="*/ 551876 w 608415"/>
                  <a:gd name="connsiteY1" fmla="*/ 168722 h 513011"/>
                  <a:gd name="connsiteX2" fmla="*/ 608415 w 608415"/>
                  <a:gd name="connsiteY2" fmla="*/ 225183 h 513011"/>
                  <a:gd name="connsiteX3" fmla="*/ 608415 w 608415"/>
                  <a:gd name="connsiteY3" fmla="*/ 384746 h 513011"/>
                  <a:gd name="connsiteX4" fmla="*/ 551876 w 608415"/>
                  <a:gd name="connsiteY4" fmla="*/ 441207 h 513011"/>
                  <a:gd name="connsiteX5" fmla="*/ 517154 w 608415"/>
                  <a:gd name="connsiteY5" fmla="*/ 441207 h 513011"/>
                  <a:gd name="connsiteX6" fmla="*/ 517154 w 608415"/>
                  <a:gd name="connsiteY6" fmla="*/ 492759 h 513011"/>
                  <a:gd name="connsiteX7" fmla="*/ 504556 w 608415"/>
                  <a:gd name="connsiteY7" fmla="*/ 511477 h 513011"/>
                  <a:gd name="connsiteX8" fmla="*/ 496874 w 608415"/>
                  <a:gd name="connsiteY8" fmla="*/ 513011 h 513011"/>
                  <a:gd name="connsiteX9" fmla="*/ 482432 w 608415"/>
                  <a:gd name="connsiteY9" fmla="*/ 507181 h 513011"/>
                  <a:gd name="connsiteX10" fmla="*/ 416522 w 608415"/>
                  <a:gd name="connsiteY10" fmla="*/ 441207 h 513011"/>
                  <a:gd name="connsiteX11" fmla="*/ 259351 w 608415"/>
                  <a:gd name="connsiteY11" fmla="*/ 441207 h 513011"/>
                  <a:gd name="connsiteX12" fmla="*/ 203581 w 608415"/>
                  <a:gd name="connsiteY12" fmla="*/ 394412 h 513011"/>
                  <a:gd name="connsiteX13" fmla="*/ 241529 w 608415"/>
                  <a:gd name="connsiteY13" fmla="*/ 356516 h 513011"/>
                  <a:gd name="connsiteX14" fmla="*/ 422207 w 608415"/>
                  <a:gd name="connsiteY14" fmla="*/ 356516 h 513011"/>
                  <a:gd name="connsiteX15" fmla="*/ 519305 w 608415"/>
                  <a:gd name="connsiteY15" fmla="*/ 259550 h 513011"/>
                  <a:gd name="connsiteX16" fmla="*/ 64533 w 608415"/>
                  <a:gd name="connsiteY16" fmla="*/ 0 h 513011"/>
                  <a:gd name="connsiteX17" fmla="*/ 422227 w 608415"/>
                  <a:gd name="connsiteY17" fmla="*/ 0 h 513011"/>
                  <a:gd name="connsiteX18" fmla="*/ 486760 w 608415"/>
                  <a:gd name="connsiteY18" fmla="*/ 64432 h 513011"/>
                  <a:gd name="connsiteX19" fmla="*/ 486760 w 608415"/>
                  <a:gd name="connsiteY19" fmla="*/ 259568 h 513011"/>
                  <a:gd name="connsiteX20" fmla="*/ 422227 w 608415"/>
                  <a:gd name="connsiteY20" fmla="*/ 324000 h 513011"/>
                  <a:gd name="connsiteX21" fmla="*/ 228169 w 608415"/>
                  <a:gd name="connsiteY21" fmla="*/ 324000 h 513011"/>
                  <a:gd name="connsiteX22" fmla="*/ 146274 w 608415"/>
                  <a:gd name="connsiteY22" fmla="*/ 405920 h 513011"/>
                  <a:gd name="connsiteX23" fmla="*/ 131831 w 608415"/>
                  <a:gd name="connsiteY23" fmla="*/ 411750 h 513011"/>
                  <a:gd name="connsiteX24" fmla="*/ 124148 w 608415"/>
                  <a:gd name="connsiteY24" fmla="*/ 410216 h 513011"/>
                  <a:gd name="connsiteX25" fmla="*/ 111549 w 608415"/>
                  <a:gd name="connsiteY25" fmla="*/ 391500 h 513011"/>
                  <a:gd name="connsiteX26" fmla="*/ 111549 w 608415"/>
                  <a:gd name="connsiteY26" fmla="*/ 324000 h 513011"/>
                  <a:gd name="connsiteX27" fmla="*/ 64533 w 608415"/>
                  <a:gd name="connsiteY27" fmla="*/ 324000 h 513011"/>
                  <a:gd name="connsiteX28" fmla="*/ 0 w 608415"/>
                  <a:gd name="connsiteY28" fmla="*/ 259568 h 513011"/>
                  <a:gd name="connsiteX29" fmla="*/ 0 w 608415"/>
                  <a:gd name="connsiteY29" fmla="*/ 64432 h 513011"/>
                  <a:gd name="connsiteX30" fmla="*/ 64533 w 608415"/>
                  <a:gd name="connsiteY30" fmla="*/ 0 h 513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08415" h="513011">
                    <a:moveTo>
                      <a:pt x="519305" y="168722"/>
                    </a:moveTo>
                    <a:lnTo>
                      <a:pt x="551876" y="168722"/>
                    </a:lnTo>
                    <a:cubicBezTo>
                      <a:pt x="583065" y="168722"/>
                      <a:pt x="608415" y="194037"/>
                      <a:pt x="608415" y="225183"/>
                    </a:cubicBezTo>
                    <a:lnTo>
                      <a:pt x="608415" y="384746"/>
                    </a:lnTo>
                    <a:cubicBezTo>
                      <a:pt x="608415" y="415892"/>
                      <a:pt x="583065" y="441207"/>
                      <a:pt x="551876" y="441207"/>
                    </a:cubicBezTo>
                    <a:lnTo>
                      <a:pt x="517154" y="441207"/>
                    </a:lnTo>
                    <a:lnTo>
                      <a:pt x="517154" y="492759"/>
                    </a:lnTo>
                    <a:cubicBezTo>
                      <a:pt x="517154" y="501044"/>
                      <a:pt x="512238" y="508408"/>
                      <a:pt x="504556" y="511477"/>
                    </a:cubicBezTo>
                    <a:cubicBezTo>
                      <a:pt x="502098" y="512551"/>
                      <a:pt x="499486" y="513011"/>
                      <a:pt x="496874" y="513011"/>
                    </a:cubicBezTo>
                    <a:cubicBezTo>
                      <a:pt x="491651" y="513011"/>
                      <a:pt x="486427" y="511017"/>
                      <a:pt x="482432" y="507181"/>
                    </a:cubicBezTo>
                    <a:lnTo>
                      <a:pt x="416522" y="441207"/>
                    </a:lnTo>
                    <a:lnTo>
                      <a:pt x="259351" y="441207"/>
                    </a:lnTo>
                    <a:cubicBezTo>
                      <a:pt x="231389" y="441207"/>
                      <a:pt x="208190" y="420955"/>
                      <a:pt x="203581" y="394412"/>
                    </a:cubicBezTo>
                    <a:lnTo>
                      <a:pt x="241529" y="356516"/>
                    </a:lnTo>
                    <a:lnTo>
                      <a:pt x="422207" y="356516"/>
                    </a:lnTo>
                    <a:cubicBezTo>
                      <a:pt x="475672" y="356516"/>
                      <a:pt x="519305" y="312943"/>
                      <a:pt x="519305" y="259550"/>
                    </a:cubicBezTo>
                    <a:close/>
                    <a:moveTo>
                      <a:pt x="64533" y="0"/>
                    </a:moveTo>
                    <a:lnTo>
                      <a:pt x="422227" y="0"/>
                    </a:lnTo>
                    <a:cubicBezTo>
                      <a:pt x="457874" y="0"/>
                      <a:pt x="486760" y="28841"/>
                      <a:pt x="486760" y="64432"/>
                    </a:cubicBezTo>
                    <a:lnTo>
                      <a:pt x="486760" y="259568"/>
                    </a:lnTo>
                    <a:cubicBezTo>
                      <a:pt x="486760" y="295159"/>
                      <a:pt x="457874" y="324000"/>
                      <a:pt x="422227" y="324000"/>
                    </a:cubicBezTo>
                    <a:lnTo>
                      <a:pt x="228169" y="324000"/>
                    </a:lnTo>
                    <a:lnTo>
                      <a:pt x="146274" y="405920"/>
                    </a:lnTo>
                    <a:cubicBezTo>
                      <a:pt x="142279" y="409756"/>
                      <a:pt x="137055" y="411750"/>
                      <a:pt x="131831" y="411750"/>
                    </a:cubicBezTo>
                    <a:cubicBezTo>
                      <a:pt x="129219" y="411750"/>
                      <a:pt x="126607" y="411290"/>
                      <a:pt x="124148" y="410216"/>
                    </a:cubicBezTo>
                    <a:cubicBezTo>
                      <a:pt x="116466" y="407148"/>
                      <a:pt x="111549" y="399784"/>
                      <a:pt x="111549" y="391500"/>
                    </a:cubicBezTo>
                    <a:lnTo>
                      <a:pt x="111549" y="324000"/>
                    </a:lnTo>
                    <a:lnTo>
                      <a:pt x="64533" y="324000"/>
                    </a:lnTo>
                    <a:cubicBezTo>
                      <a:pt x="28886" y="324000"/>
                      <a:pt x="0" y="295159"/>
                      <a:pt x="0" y="259568"/>
                    </a:cubicBezTo>
                    <a:lnTo>
                      <a:pt x="0" y="64432"/>
                    </a:lnTo>
                    <a:cubicBezTo>
                      <a:pt x="0" y="28841"/>
                      <a:pt x="28886" y="0"/>
                      <a:pt x="64533" y="0"/>
                    </a:cubicBezTo>
                    <a:close/>
                  </a:path>
                </a:pathLst>
              </a:custGeom>
              <a:gradFill flip="none" rotWithShape="1">
                <a:gsLst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rmAutofit lnSpcReduction="10000"/>
              </a:bodyPr>
              <a:lstStyle/>
              <a:p>
                <a:pPr algn="l"/>
              </a:p>
            </p:txBody>
          </p:sp>
        </p:grpSp>
      </p:grp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 descr="c457d627-0631-46a1-ad03-43a5c56451f4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 algn="ctr">
              <a:lnSpc>
                <a:spcPct val="100000"/>
              </a:lnSpc>
              <a:spcBef>
                <a:spcPct val="0"/>
              </a:spcBef>
            </a:pPr>
            <a:r>
              <a:rPr lang="en-US" sz="4400" b="1" i="0" u="none">
                <a:ea typeface="微软雅黑" panose="020B0503020204020204" charset="-122"/>
              </a:rPr>
              <a:t>立项依据</a:t>
            </a:r>
            <a:endParaRPr lang="en-US" sz="4400" b="1" i="0" u="none">
              <a:ea typeface="微软雅黑" panose="020B0503020204020204" charset="-122"/>
            </a:endParaRPr>
          </a:p>
        </p:txBody>
      </p:sp>
      <p:sp>
        <p:nvSpPr>
          <p:cNvPr id="25" name="文本占位符 24" descr="fc0bb754-d335-426a-a244-0b8287183cd2"/>
          <p:cNvSpPr>
            <a:spLocks noGrp="1"/>
          </p:cNvSpPr>
          <p:nvPr>
            <p:ph type="body" sz="quarter" idx="1" hasCustomPrompt="1"/>
          </p:nvPr>
        </p:nvSpPr>
        <p:spPr/>
        <p:txBody>
          <a:bodyPr/>
          <a:lstStyle/>
          <a:p>
            <a:pPr algn="ctr">
              <a:lnSpc>
                <a:spcPct val="120000"/>
              </a:lnSpc>
              <a:spcBef>
                <a:spcPts val="1000"/>
              </a:spcBef>
            </a:pPr>
            <a:r>
              <a:rPr lang="en-US" sz="2000" b="0" i="0" u="none">
                <a:solidFill>
                  <a:srgbClr val="1E9AE6"/>
                </a:solidFill>
                <a:ea typeface="微软雅黑" panose="020B0503020204020204" charset="-122"/>
              </a:rPr>
              <a:t>阐述项目的研究目的、内容、现状、创新点及技术路线</a:t>
            </a:r>
            <a:endParaRPr lang="en-US" sz="2000" b="0" i="0" u="none">
              <a:solidFill>
                <a:srgbClr val="1E9AE6"/>
              </a:solidFill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descr="d558ddf7-d57d-4ba0-8f65-80da2e94ece7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en-US" sz="2800" b="1" i="0" u="none">
                <a:solidFill>
                  <a:srgbClr val="FFFFFF"/>
                </a:solidFill>
                <a:ea typeface="微软雅黑" panose="020B0503020204020204" charset="-122"/>
              </a:rPr>
              <a:t>研究目的</a:t>
            </a:r>
            <a:endParaRPr lang="en-US" sz="2800" b="1" i="0" u="none">
              <a:solidFill>
                <a:srgbClr val="FFFFFF"/>
              </a:solidFill>
              <a:ea typeface="微软雅黑" panose="020B0503020204020204" charset="-122"/>
            </a:endParaRPr>
          </a:p>
        </p:txBody>
      </p:sp>
      <p:grpSp>
        <p:nvGrpSpPr>
          <p:cNvPr id="107" name="e75a130c-0e0d-4f3f-b2aa-734c68133a2a.source.4.zh-Hans.pptx" descr="96d556c1-e2cb-4bf4-88a5-7a7a6f3706d1"/>
          <p:cNvGrpSpPr/>
          <p:nvPr>
            <p:custDataLst>
              <p:tags r:id="rId1"/>
            </p:custDataLst>
          </p:nvPr>
        </p:nvGrpSpPr>
        <p:grpSpPr>
          <a:xfrm>
            <a:off x="660399" y="1130300"/>
            <a:ext cx="10858501" cy="5003800"/>
            <a:chOff x="660399" y="1130300"/>
            <a:chExt cx="10858501" cy="5003800"/>
          </a:xfrm>
        </p:grpSpPr>
        <p:grpSp>
          <p:nvGrpSpPr>
            <p:cNvPr id="105" name="组合 104" descr="b1dfcf7f-ec54-4777-9ea1-e0119cc1aca5"/>
            <p:cNvGrpSpPr/>
            <p:nvPr/>
          </p:nvGrpSpPr>
          <p:grpSpPr>
            <a:xfrm>
              <a:off x="660399" y="1754998"/>
              <a:ext cx="10858501" cy="4379102"/>
              <a:chOff x="660399" y="1754998"/>
              <a:chExt cx="10858501" cy="4379102"/>
            </a:xfrm>
          </p:grpSpPr>
          <p:grpSp>
            <p:nvGrpSpPr>
              <p:cNvPr id="12" name="组合 11" descr="efbbc8b9-6da2-47b1-aab2-2a43771f4823"/>
              <p:cNvGrpSpPr/>
              <p:nvPr/>
            </p:nvGrpSpPr>
            <p:grpSpPr>
              <a:xfrm>
                <a:off x="4368800" y="2120301"/>
                <a:ext cx="3441700" cy="3441700"/>
                <a:chOff x="4311896" y="2374376"/>
                <a:chExt cx="3555514" cy="3555514"/>
              </a:xfrm>
            </p:grpSpPr>
            <p:sp>
              <p:nvSpPr>
                <p:cNvPr id="44" name="椭圆 43" descr="11a2f7de-5b9c-4a68-8400-c81c77f57f13"/>
                <p:cNvSpPr/>
                <p:nvPr>
                  <p:custDataLst>
                    <p:tags r:id="rId2"/>
                  </p:custDataLst>
                </p:nvPr>
              </p:nvSpPr>
              <p:spPr>
                <a:xfrm>
                  <a:off x="4311896" y="2374376"/>
                  <a:ext cx="3555514" cy="3555514"/>
                </a:xfrm>
                <a:prstGeom prst="ellipse">
                  <a:avLst/>
                </a:prstGeom>
                <a:gradFill>
                  <a:gsLst>
                    <a:gs pos="0">
                      <a:schemeClr val="accent2">
                        <a:alpha val="0"/>
                        <a:lumMod val="100000"/>
                      </a:schemeClr>
                    </a:gs>
                    <a:gs pos="100000">
                      <a:schemeClr val="accent1">
                        <a:alpha val="37000"/>
                      </a:schemeClr>
                    </a:gs>
                  </a:gsLst>
                  <a:lin ang="162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</a:p>
              </p:txBody>
            </p:sp>
            <p:sp>
              <p:nvSpPr>
                <p:cNvPr id="43" name="椭圆 42" descr="25dff2b0-ba2b-4aa8-80ac-97912a8352b6"/>
                <p:cNvSpPr/>
                <p:nvPr>
                  <p:custDataLst>
                    <p:tags r:id="rId3"/>
                  </p:custDataLst>
                </p:nvPr>
              </p:nvSpPr>
              <p:spPr>
                <a:xfrm>
                  <a:off x="4735116" y="2797596"/>
                  <a:ext cx="2709074" cy="2709074"/>
                </a:xfrm>
                <a:prstGeom prst="ellipse">
                  <a:avLst/>
                </a:prstGeom>
                <a:gradFill flip="none" rotWithShape="1">
                  <a:gsLst>
                    <a:gs pos="18000">
                      <a:schemeClr val="accent2"/>
                    </a:gs>
                    <a:gs pos="79000">
                      <a:schemeClr val="accent1"/>
                    </a:gs>
                  </a:gsLst>
                  <a:lin ang="2700000" scaled="1"/>
                  <a:tileRect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</a:p>
              </p:txBody>
            </p:sp>
            <p:sp>
              <p:nvSpPr>
                <p:cNvPr id="42" name="users_167023" descr="cc2eaa4a-087d-49a7-88bc-8543935b6299"/>
                <p:cNvSpPr/>
                <p:nvPr>
                  <p:custDataLst>
                    <p:tags r:id="rId4"/>
                  </p:custDataLst>
                </p:nvPr>
              </p:nvSpPr>
              <p:spPr>
                <a:xfrm>
                  <a:off x="5557263" y="3687388"/>
                  <a:ext cx="1064780" cy="929491"/>
                </a:xfrm>
                <a:custGeom>
                  <a:avLst/>
                  <a:gdLst>
                    <a:gd name="connsiteX0" fmla="*/ 424975 w 608697"/>
                    <a:gd name="connsiteY0" fmla="*/ 168488 h 531358"/>
                    <a:gd name="connsiteX1" fmla="*/ 387604 w 608697"/>
                    <a:gd name="connsiteY1" fmla="*/ 205806 h 531358"/>
                    <a:gd name="connsiteX2" fmla="*/ 424975 w 608697"/>
                    <a:gd name="connsiteY2" fmla="*/ 243124 h 531358"/>
                    <a:gd name="connsiteX3" fmla="*/ 462346 w 608697"/>
                    <a:gd name="connsiteY3" fmla="*/ 205806 h 531358"/>
                    <a:gd name="connsiteX4" fmla="*/ 424975 w 608697"/>
                    <a:gd name="connsiteY4" fmla="*/ 168488 h 531358"/>
                    <a:gd name="connsiteX5" fmla="*/ 287947 w 608697"/>
                    <a:gd name="connsiteY5" fmla="*/ 168488 h 531358"/>
                    <a:gd name="connsiteX6" fmla="*/ 250576 w 608697"/>
                    <a:gd name="connsiteY6" fmla="*/ 205806 h 531358"/>
                    <a:gd name="connsiteX7" fmla="*/ 287947 w 608697"/>
                    <a:gd name="connsiteY7" fmla="*/ 243124 h 531358"/>
                    <a:gd name="connsiteX8" fmla="*/ 325318 w 608697"/>
                    <a:gd name="connsiteY8" fmla="*/ 205806 h 531358"/>
                    <a:gd name="connsiteX9" fmla="*/ 287947 w 608697"/>
                    <a:gd name="connsiteY9" fmla="*/ 168488 h 531358"/>
                    <a:gd name="connsiteX10" fmla="*/ 102356 w 608697"/>
                    <a:gd name="connsiteY10" fmla="*/ 121231 h 531358"/>
                    <a:gd name="connsiteX11" fmla="*/ 98850 w 608697"/>
                    <a:gd name="connsiteY11" fmla="*/ 127711 h 531358"/>
                    <a:gd name="connsiteX12" fmla="*/ 76842 w 608697"/>
                    <a:gd name="connsiteY12" fmla="*/ 217990 h 531358"/>
                    <a:gd name="connsiteX13" fmla="*/ 98850 w 608697"/>
                    <a:gd name="connsiteY13" fmla="*/ 308194 h 531358"/>
                    <a:gd name="connsiteX14" fmla="*/ 157488 w 608697"/>
                    <a:gd name="connsiteY14" fmla="*/ 380223 h 531358"/>
                    <a:gd name="connsiteX15" fmla="*/ 344668 w 608697"/>
                    <a:gd name="connsiteY15" fmla="*/ 444729 h 531358"/>
                    <a:gd name="connsiteX16" fmla="*/ 370257 w 608697"/>
                    <a:gd name="connsiteY16" fmla="*/ 443687 h 531358"/>
                    <a:gd name="connsiteX17" fmla="*/ 236717 w 608697"/>
                    <a:gd name="connsiteY17" fmla="*/ 477876 h 531358"/>
                    <a:gd name="connsiteX18" fmla="*/ 198072 w 608697"/>
                    <a:gd name="connsiteY18" fmla="*/ 475344 h 531358"/>
                    <a:gd name="connsiteX19" fmla="*/ 82437 w 608697"/>
                    <a:gd name="connsiteY19" fmla="*/ 531284 h 531358"/>
                    <a:gd name="connsiteX20" fmla="*/ 81542 w 608697"/>
                    <a:gd name="connsiteY20" fmla="*/ 531358 h 531358"/>
                    <a:gd name="connsiteX21" fmla="*/ 75051 w 608697"/>
                    <a:gd name="connsiteY21" fmla="*/ 527857 h 531358"/>
                    <a:gd name="connsiteX22" fmla="*/ 74753 w 608697"/>
                    <a:gd name="connsiteY22" fmla="*/ 519738 h 531358"/>
                    <a:gd name="connsiteX23" fmla="*/ 88778 w 608697"/>
                    <a:gd name="connsiteY23" fmla="*/ 435046 h 531358"/>
                    <a:gd name="connsiteX24" fmla="*/ 0 w 608697"/>
                    <a:gd name="connsiteY24" fmla="*/ 282198 h 531358"/>
                    <a:gd name="connsiteX25" fmla="*/ 102356 w 608697"/>
                    <a:gd name="connsiteY25" fmla="*/ 121231 h 531358"/>
                    <a:gd name="connsiteX26" fmla="*/ 356424 w 608697"/>
                    <a:gd name="connsiteY26" fmla="*/ 0 h 531358"/>
                    <a:gd name="connsiteX27" fmla="*/ 608697 w 608697"/>
                    <a:gd name="connsiteY27" fmla="*/ 211244 h 531358"/>
                    <a:gd name="connsiteX28" fmla="*/ 518290 w 608697"/>
                    <a:gd name="connsiteY28" fmla="*/ 373401 h 531358"/>
                    <a:gd name="connsiteX29" fmla="*/ 531941 w 608697"/>
                    <a:gd name="connsiteY29" fmla="*/ 441109 h 531358"/>
                    <a:gd name="connsiteX30" fmla="*/ 531120 w 608697"/>
                    <a:gd name="connsiteY30" fmla="*/ 465391 h 531358"/>
                    <a:gd name="connsiteX31" fmla="*/ 511577 w 608697"/>
                    <a:gd name="connsiteY31" fmla="*/ 475894 h 531358"/>
                    <a:gd name="connsiteX32" fmla="*/ 509041 w 608697"/>
                    <a:gd name="connsiteY32" fmla="*/ 475745 h 531358"/>
                    <a:gd name="connsiteX33" fmla="*/ 391408 w 608697"/>
                    <a:gd name="connsiteY33" fmla="*/ 420476 h 531358"/>
                    <a:gd name="connsiteX34" fmla="*/ 356424 w 608697"/>
                    <a:gd name="connsiteY34" fmla="*/ 422487 h 531358"/>
                    <a:gd name="connsiteX35" fmla="*/ 104225 w 608697"/>
                    <a:gd name="connsiteY35" fmla="*/ 211244 h 531358"/>
                    <a:gd name="connsiteX36" fmla="*/ 356424 w 608697"/>
                    <a:gd name="connsiteY36" fmla="*/ 0 h 531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608697" h="531358">
                      <a:moveTo>
                        <a:pt x="424975" y="168488"/>
                      </a:moveTo>
                      <a:cubicBezTo>
                        <a:pt x="404312" y="168488"/>
                        <a:pt x="387604" y="185248"/>
                        <a:pt x="387604" y="205806"/>
                      </a:cubicBezTo>
                      <a:cubicBezTo>
                        <a:pt x="387604" y="226439"/>
                        <a:pt x="404312" y="243124"/>
                        <a:pt x="424975" y="243124"/>
                      </a:cubicBezTo>
                      <a:cubicBezTo>
                        <a:pt x="445562" y="243124"/>
                        <a:pt x="462346" y="226439"/>
                        <a:pt x="462346" y="205806"/>
                      </a:cubicBezTo>
                      <a:cubicBezTo>
                        <a:pt x="462346" y="185248"/>
                        <a:pt x="445637" y="168488"/>
                        <a:pt x="424975" y="168488"/>
                      </a:cubicBezTo>
                      <a:close/>
                      <a:moveTo>
                        <a:pt x="287947" y="168488"/>
                      </a:moveTo>
                      <a:cubicBezTo>
                        <a:pt x="267285" y="168488"/>
                        <a:pt x="250576" y="185248"/>
                        <a:pt x="250576" y="205806"/>
                      </a:cubicBezTo>
                      <a:cubicBezTo>
                        <a:pt x="250576" y="226439"/>
                        <a:pt x="267285" y="243124"/>
                        <a:pt x="287947" y="243124"/>
                      </a:cubicBezTo>
                      <a:cubicBezTo>
                        <a:pt x="308610" y="243124"/>
                        <a:pt x="325318" y="226439"/>
                        <a:pt x="325318" y="205806"/>
                      </a:cubicBezTo>
                      <a:cubicBezTo>
                        <a:pt x="325318" y="185248"/>
                        <a:pt x="308610" y="168488"/>
                        <a:pt x="287947" y="168488"/>
                      </a:cubicBezTo>
                      <a:close/>
                      <a:moveTo>
                        <a:pt x="102356" y="121231"/>
                      </a:moveTo>
                      <a:cubicBezTo>
                        <a:pt x="101162" y="123317"/>
                        <a:pt x="99969" y="125477"/>
                        <a:pt x="98850" y="127711"/>
                      </a:cubicBezTo>
                      <a:cubicBezTo>
                        <a:pt x="84227" y="156240"/>
                        <a:pt x="76842" y="186631"/>
                        <a:pt x="76842" y="217990"/>
                      </a:cubicBezTo>
                      <a:cubicBezTo>
                        <a:pt x="76842" y="249275"/>
                        <a:pt x="84227" y="279666"/>
                        <a:pt x="98850" y="308194"/>
                      </a:cubicBezTo>
                      <a:cubicBezTo>
                        <a:pt x="112726" y="335308"/>
                        <a:pt x="132496" y="359516"/>
                        <a:pt x="157488" y="380223"/>
                      </a:cubicBezTo>
                      <a:cubicBezTo>
                        <a:pt x="207845" y="421787"/>
                        <a:pt x="274317" y="444729"/>
                        <a:pt x="344668" y="444729"/>
                      </a:cubicBezTo>
                      <a:cubicBezTo>
                        <a:pt x="353173" y="444729"/>
                        <a:pt x="361752" y="444357"/>
                        <a:pt x="370257" y="443687"/>
                      </a:cubicBezTo>
                      <a:cubicBezTo>
                        <a:pt x="332209" y="465288"/>
                        <a:pt x="286254" y="477876"/>
                        <a:pt x="236717" y="477876"/>
                      </a:cubicBezTo>
                      <a:cubicBezTo>
                        <a:pt x="223736" y="477876"/>
                        <a:pt x="210755" y="477057"/>
                        <a:pt x="198072" y="475344"/>
                      </a:cubicBezTo>
                      <a:cubicBezTo>
                        <a:pt x="160397" y="499478"/>
                        <a:pt x="110637" y="528155"/>
                        <a:pt x="82437" y="531284"/>
                      </a:cubicBezTo>
                      <a:cubicBezTo>
                        <a:pt x="82138" y="531358"/>
                        <a:pt x="81840" y="531358"/>
                        <a:pt x="81542" y="531358"/>
                      </a:cubicBezTo>
                      <a:cubicBezTo>
                        <a:pt x="78930" y="531358"/>
                        <a:pt x="76469" y="530017"/>
                        <a:pt x="75051" y="527857"/>
                      </a:cubicBezTo>
                      <a:cubicBezTo>
                        <a:pt x="73410" y="525399"/>
                        <a:pt x="73335" y="522271"/>
                        <a:pt x="74753" y="519738"/>
                      </a:cubicBezTo>
                      <a:cubicBezTo>
                        <a:pt x="75051" y="519291"/>
                        <a:pt x="99223" y="476014"/>
                        <a:pt x="88778" y="435046"/>
                      </a:cubicBezTo>
                      <a:cubicBezTo>
                        <a:pt x="32303" y="397653"/>
                        <a:pt x="0" y="342160"/>
                        <a:pt x="0" y="282198"/>
                      </a:cubicBezTo>
                      <a:cubicBezTo>
                        <a:pt x="0" y="215532"/>
                        <a:pt x="40584" y="156538"/>
                        <a:pt x="102356" y="121231"/>
                      </a:cubicBezTo>
                      <a:close/>
                      <a:moveTo>
                        <a:pt x="356424" y="0"/>
                      </a:moveTo>
                      <a:cubicBezTo>
                        <a:pt x="495540" y="0"/>
                        <a:pt x="608697" y="94747"/>
                        <a:pt x="608697" y="211244"/>
                      </a:cubicBezTo>
                      <a:cubicBezTo>
                        <a:pt x="608697" y="274408"/>
                        <a:pt x="575802" y="333178"/>
                        <a:pt x="518290" y="373401"/>
                      </a:cubicBezTo>
                      <a:cubicBezTo>
                        <a:pt x="512845" y="406324"/>
                        <a:pt x="531717" y="440811"/>
                        <a:pt x="531941" y="441109"/>
                      </a:cubicBezTo>
                      <a:cubicBezTo>
                        <a:pt x="536267" y="448781"/>
                        <a:pt x="535969" y="458092"/>
                        <a:pt x="531120" y="465391"/>
                      </a:cubicBezTo>
                      <a:cubicBezTo>
                        <a:pt x="526794" y="472021"/>
                        <a:pt x="519484" y="475894"/>
                        <a:pt x="511577" y="475894"/>
                      </a:cubicBezTo>
                      <a:cubicBezTo>
                        <a:pt x="510756" y="475894"/>
                        <a:pt x="509936" y="475894"/>
                        <a:pt x="509041" y="475745"/>
                      </a:cubicBezTo>
                      <a:cubicBezTo>
                        <a:pt x="484574" y="473064"/>
                        <a:pt x="444966" y="454442"/>
                        <a:pt x="391408" y="420476"/>
                      </a:cubicBezTo>
                      <a:cubicBezTo>
                        <a:pt x="379920" y="421817"/>
                        <a:pt x="368135" y="422487"/>
                        <a:pt x="356424" y="422487"/>
                      </a:cubicBezTo>
                      <a:cubicBezTo>
                        <a:pt x="217382" y="422487"/>
                        <a:pt x="104225" y="327741"/>
                        <a:pt x="104225" y="211244"/>
                      </a:cubicBezTo>
                      <a:cubicBezTo>
                        <a:pt x="104225" y="94747"/>
                        <a:pt x="217382" y="0"/>
                        <a:pt x="35642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>
                  <a:defPPr>
                    <a:defRPr lang="en-US"/>
                  </a:defPPr>
                  <a:lvl1pPr marL="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sz="1800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/>
                </a:p>
              </p:txBody>
            </p:sp>
          </p:grpSp>
          <p:grpSp>
            <p:nvGrpSpPr>
              <p:cNvPr id="88" name="组合 87" descr="eb90ad98-4696-485e-b9db-b0dcad1e583e"/>
              <p:cNvGrpSpPr/>
              <p:nvPr/>
            </p:nvGrpSpPr>
            <p:grpSpPr>
              <a:xfrm>
                <a:off x="660399" y="1754998"/>
                <a:ext cx="4371030" cy="1808551"/>
                <a:chOff x="660399" y="1754998"/>
                <a:chExt cx="4371030" cy="1808551"/>
              </a:xfrm>
            </p:grpSpPr>
            <p:grpSp>
              <p:nvGrpSpPr>
                <p:cNvPr id="15" name="组合 14" descr="dcc4df14-6af4-4ba1-8dce-5d950dccdcd5"/>
                <p:cNvGrpSpPr/>
                <p:nvPr/>
              </p:nvGrpSpPr>
              <p:grpSpPr>
                <a:xfrm>
                  <a:off x="660399" y="1754998"/>
                  <a:ext cx="3327400" cy="1808551"/>
                  <a:chOff x="5872003" y="1392484"/>
                  <a:chExt cx="3878873" cy="1872717"/>
                </a:xfrm>
              </p:grpSpPr>
              <p:sp>
                <p:nvSpPr>
                  <p:cNvPr id="16" name="Bullet1" descr="0f0e398d-8b13-4448-8165-877022e8de06"/>
                  <p:cNvSpPr txBox="1"/>
                  <p:nvPr>
                    <p:custDataLst>
                      <p:tags r:id="rId5"/>
                    </p:custDataLst>
                  </p:nvPr>
                </p:nvSpPr>
                <p:spPr>
                  <a:xfrm>
                    <a:off x="5872003" y="1392484"/>
                    <a:ext cx="3878873" cy="807528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lIns="91440" tIns="45720" rIns="91440" bIns="45720" anchor="b" anchorCtr="0">
                    <a:normAutofit/>
                  </a:bodyPr>
                  <a:lstStyle/>
                  <a:p>
                    <a:pPr algn="l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800" b="1" i="0" u="none" strike="noStrike">
                        <a:solidFill>
                          <a:srgbClr val="FFFFFF"/>
                        </a:solidFill>
                        <a:ea typeface="微软雅黑" panose="020B0503020204020204" charset="-122"/>
                      </a:rPr>
                      <a:t>解决传统监测问题</a:t>
                    </a:r>
                    <a:endParaRPr lang="en-US" sz="1800" b="1" i="0" u="none" strike="noStrike">
                      <a:solidFill>
                        <a:srgbClr val="FFFFFF"/>
                      </a:solidFill>
                      <a:ea typeface="微软雅黑" panose="020B0503020204020204" charset="-122"/>
                    </a:endParaRPr>
                  </a:p>
                </p:txBody>
              </p:sp>
              <p:sp>
                <p:nvSpPr>
                  <p:cNvPr id="17" name="Text1" descr="a73c17a7-9fb2-416c-8971-09c16ff63f9d"/>
                  <p:cNvSpPr txBox="1"/>
                  <p:nvPr>
                    <p:custDataLst>
                      <p:tags r:id="rId6"/>
                    </p:custDataLst>
                  </p:nvPr>
                </p:nvSpPr>
                <p:spPr>
                  <a:xfrm>
                    <a:off x="5872003" y="2200012"/>
                    <a:ext cx="3878873" cy="106518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lIns="91440" tIns="45720" rIns="91440" bIns="45720" anchor="t" anchorCtr="0">
                    <a:normAutofit/>
                  </a:bodyPr>
                  <a:lstStyle/>
                  <a:p>
                    <a:pPr algn="l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200" b="0" i="0" u="none" strike="noStrike">
                        <a:solidFill>
                          <a:srgbClr val="FFFFFF"/>
                        </a:solidFill>
                        <a:ea typeface="微软雅黑" panose="020B0503020204020204" charset="-122"/>
                      </a:rPr>
                      <a:t>传统水质监测费时费力，无法实时监控，影响养殖效率。</a:t>
                    </a:r>
                    <a:r>
                      <a:rPr lang="zh-CN" altLang="en-US" sz="1200" b="0" i="0" u="none" strike="noStrike">
                        <a:solidFill>
                          <a:srgbClr val="FFFFFF"/>
                        </a:solidFill>
                        <a:ea typeface="微软雅黑" panose="020B0503020204020204" charset="-122"/>
                      </a:rPr>
                      <a:t>并且传统的水体监测手段往往依赖人工操作，既费时费力，又难以保证实时性和精确性。</a:t>
                    </a:r>
                    <a:endParaRPr lang="zh-CN" altLang="en-US" sz="1200" b="0" i="0" u="none" strike="noStrike">
                      <a:solidFill>
                        <a:srgbClr val="FFFFFF"/>
                      </a:solidFill>
                      <a:ea typeface="微软雅黑" panose="020B0503020204020204" charset="-122"/>
                    </a:endParaRPr>
                  </a:p>
                </p:txBody>
              </p:sp>
            </p:grpSp>
            <p:grpSp>
              <p:nvGrpSpPr>
                <p:cNvPr id="33" name="组合 32" descr="a61d7683-f9f9-419e-88ea-c6ca56043702"/>
                <p:cNvGrpSpPr/>
                <p:nvPr/>
              </p:nvGrpSpPr>
              <p:grpSpPr>
                <a:xfrm>
                  <a:off x="4144515" y="2105307"/>
                  <a:ext cx="886914" cy="886912"/>
                  <a:chOff x="4370041" y="1994639"/>
                  <a:chExt cx="960870" cy="960870"/>
                </a:xfrm>
              </p:grpSpPr>
              <p:sp>
                <p:nvSpPr>
                  <p:cNvPr id="32" name="IconBackground1" descr="cf4d4365-d0fb-46ff-a66d-367c7b9ef759"/>
                  <p:cNvSpPr/>
                  <p:nvPr>
                    <p:custDataLst>
                      <p:tags r:id="rId7"/>
                    </p:custDataLst>
                  </p:nvPr>
                </p:nvSpPr>
                <p:spPr>
                  <a:xfrm>
                    <a:off x="4370041" y="1994639"/>
                    <a:ext cx="960870" cy="960870"/>
                  </a:xfrm>
                  <a:prstGeom prst="ellipse">
                    <a:avLst/>
                  </a:prstGeom>
                  <a:noFill/>
                  <a:ln w="12700" cap="flat" cmpd="sng" algn="ctr">
                    <a:solidFill>
                      <a:schemeClr val="accent2"/>
                    </a:solidFill>
                    <a:prstDash val="dash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19" name="Number1" descr="ad4cf7e0-ab9a-4a06-9f4e-debba2e38c06"/>
                  <p:cNvSpPr/>
                  <p:nvPr>
                    <p:custDataLst>
                      <p:tags r:id="rId8"/>
                    </p:custDataLst>
                  </p:nvPr>
                </p:nvSpPr>
                <p:spPr>
                  <a:xfrm>
                    <a:off x="4493157" y="2122867"/>
                    <a:ext cx="714638" cy="714636"/>
                  </a:xfrm>
                  <a:prstGeom prst="ellipse">
                    <a:avLst/>
                  </a:prstGeom>
                  <a:gradFill flip="none" rotWithShape="1">
                    <a:gsLst>
                      <a:gs pos="80000">
                        <a:schemeClr val="accent1"/>
                      </a:gs>
                      <a:gs pos="0">
                        <a:schemeClr val="accent2"/>
                      </a:gs>
                    </a:gsLst>
                    <a:lin ang="2700000" scaled="1"/>
                    <a:tileRect/>
                  </a:gra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en-US" sz="1800" b="1" i="1" u="none">
                        <a:solidFill>
                          <a:srgbClr val="FFFFFF"/>
                        </a:solidFill>
                        <a:latin typeface="Arial" panose="020B0604020202020204"/>
                      </a:rPr>
                      <a:t>1</a:t>
                    </a:r>
                    <a:endParaRPr lang="en-US" sz="1800" b="1" i="1" u="none">
                      <a:solidFill>
                        <a:srgbClr val="FFFFFF"/>
                      </a:solidFill>
                      <a:latin typeface="Arial" panose="020B0604020202020204"/>
                    </a:endParaRPr>
                  </a:p>
                </p:txBody>
              </p:sp>
            </p:grpSp>
          </p:grpSp>
          <p:grpSp>
            <p:nvGrpSpPr>
              <p:cNvPr id="89" name="组合 88" descr="79379d85-cc0d-4ae8-932b-32adecef38bf"/>
              <p:cNvGrpSpPr/>
              <p:nvPr/>
            </p:nvGrpSpPr>
            <p:grpSpPr>
              <a:xfrm>
                <a:off x="660399" y="4325549"/>
                <a:ext cx="4371030" cy="1808551"/>
                <a:chOff x="660399" y="4325549"/>
                <a:chExt cx="4371030" cy="1808551"/>
              </a:xfrm>
            </p:grpSpPr>
            <p:grpSp>
              <p:nvGrpSpPr>
                <p:cNvPr id="82" name="组合 81" descr="09307b13-336c-4af9-9bbd-2077f214e023"/>
                <p:cNvGrpSpPr/>
                <p:nvPr/>
              </p:nvGrpSpPr>
              <p:grpSpPr>
                <a:xfrm>
                  <a:off x="660399" y="4325549"/>
                  <a:ext cx="3327400" cy="1808551"/>
                  <a:chOff x="5872003" y="1392484"/>
                  <a:chExt cx="3878873" cy="1872717"/>
                </a:xfrm>
              </p:grpSpPr>
              <p:sp>
                <p:nvSpPr>
                  <p:cNvPr id="86" name="Bullet2" descr="52b69afb-0d99-4ac7-8e88-5445445afa7d"/>
                  <p:cNvSpPr txBox="1"/>
                  <p:nvPr>
                    <p:custDataLst>
                      <p:tags r:id="rId9"/>
                    </p:custDataLst>
                  </p:nvPr>
                </p:nvSpPr>
                <p:spPr>
                  <a:xfrm>
                    <a:off x="5872003" y="1392484"/>
                    <a:ext cx="3878873" cy="807528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lIns="91440" tIns="45720" rIns="91440" bIns="45720" anchor="b" anchorCtr="0">
                    <a:normAutofit/>
                  </a:bodyPr>
                  <a:lstStyle/>
                  <a:p>
                    <a:pPr algn="l"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800" b="1" i="0" u="none" strike="noStrike">
                        <a:solidFill>
                          <a:srgbClr val="FFFFFF"/>
                        </a:solidFill>
                        <a:ea typeface="微软雅黑" panose="020B0503020204020204" charset="-122"/>
                      </a:rPr>
                      <a:t>构建智能监测系统</a:t>
                    </a:r>
                    <a:endParaRPr lang="en-US" sz="1800" b="1" i="0" u="none" strike="noStrike">
                      <a:solidFill>
                        <a:srgbClr val="FFFFFF"/>
                      </a:solidFill>
                      <a:ea typeface="微软雅黑" panose="020B0503020204020204" charset="-122"/>
                    </a:endParaRPr>
                  </a:p>
                </p:txBody>
              </p:sp>
              <p:sp>
                <p:nvSpPr>
                  <p:cNvPr id="87" name="Text2" descr="814fd66f-da31-4c2a-ba3d-e47f0d3d7cc7"/>
                  <p:cNvSpPr txBox="1"/>
                  <p:nvPr>
                    <p:custDataLst>
                      <p:tags r:id="rId10"/>
                    </p:custDataLst>
                  </p:nvPr>
                </p:nvSpPr>
                <p:spPr>
                  <a:xfrm>
                    <a:off x="5872003" y="2200012"/>
                    <a:ext cx="3878873" cy="1065189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square" lIns="91440" tIns="45720" rIns="91440" bIns="45720" anchor="t" anchorCtr="0">
                    <a:normAutofit/>
                  </a:bodyPr>
                  <a:lstStyle/>
                  <a:p>
                    <a:pPr algn="l">
                      <a:lnSpc>
                        <a:spcPct val="12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</a:pPr>
                    <a:r>
                      <a:rPr lang="en-US" sz="1600" b="0" i="0" u="none" strike="noStrike">
                        <a:solidFill>
                          <a:srgbClr val="FFFFFF"/>
                        </a:solidFill>
                        <a:ea typeface="微软雅黑" panose="020B0503020204020204" charset="-122"/>
                      </a:rPr>
                      <a:t>集成物联网等技术，构建实时、自动化的水体环境监测系统。</a:t>
                    </a:r>
                    <a:endParaRPr lang="en-US" sz="1600" b="0" i="0" u="none" strike="noStrike">
                      <a:solidFill>
                        <a:srgbClr val="FFFFFF"/>
                      </a:solidFill>
                      <a:ea typeface="微软雅黑" panose="020B0503020204020204" charset="-122"/>
                    </a:endParaRPr>
                  </a:p>
                </p:txBody>
              </p:sp>
            </p:grpSp>
            <p:grpSp>
              <p:nvGrpSpPr>
                <p:cNvPr id="83" name="组合 82" descr="457d71d1-2457-4ec8-a7d3-0d2d805f0c87"/>
                <p:cNvGrpSpPr/>
                <p:nvPr/>
              </p:nvGrpSpPr>
              <p:grpSpPr>
                <a:xfrm>
                  <a:off x="4144515" y="4675858"/>
                  <a:ext cx="886914" cy="886912"/>
                  <a:chOff x="4370041" y="1994639"/>
                  <a:chExt cx="960870" cy="960870"/>
                </a:xfrm>
              </p:grpSpPr>
              <p:sp>
                <p:nvSpPr>
                  <p:cNvPr id="84" name="IconBackground2" descr="9e5e5bb1-0868-4ea7-91c2-908dc4e22db9"/>
                  <p:cNvSpPr/>
                  <p:nvPr>
                    <p:custDataLst>
                      <p:tags r:id="rId11"/>
                    </p:custDataLst>
                  </p:nvPr>
                </p:nvSpPr>
                <p:spPr>
                  <a:xfrm>
                    <a:off x="4370041" y="1994639"/>
                    <a:ext cx="960870" cy="960870"/>
                  </a:xfrm>
                  <a:prstGeom prst="ellipse">
                    <a:avLst/>
                  </a:prstGeom>
                  <a:noFill/>
                  <a:ln w="12700" cap="flat" cmpd="sng" algn="ctr">
                    <a:solidFill>
                      <a:schemeClr val="accent2"/>
                    </a:solidFill>
                    <a:prstDash val="dash"/>
                    <a:miter lim="800000"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algn="ctr"/>
                  </a:p>
                </p:txBody>
              </p:sp>
              <p:sp>
                <p:nvSpPr>
                  <p:cNvPr id="85" name="Number2" descr="498f241d-53ca-4c06-a35d-a4329842ed09"/>
                  <p:cNvSpPr/>
                  <p:nvPr>
                    <p:custDataLst>
                      <p:tags r:id="rId12"/>
                    </p:custDataLst>
                  </p:nvPr>
                </p:nvSpPr>
                <p:spPr>
                  <a:xfrm>
                    <a:off x="4493157" y="2122867"/>
                    <a:ext cx="714638" cy="714636"/>
                  </a:xfrm>
                  <a:prstGeom prst="ellipse">
                    <a:avLst/>
                  </a:prstGeom>
                  <a:gradFill flip="none" rotWithShape="1">
                    <a:gsLst>
                      <a:gs pos="80000">
                        <a:schemeClr val="accent1"/>
                      </a:gs>
                      <a:gs pos="0">
                        <a:schemeClr val="accent2"/>
                      </a:gs>
                    </a:gsLst>
                    <a:lin ang="2700000" scaled="1"/>
                    <a:tileRect/>
                  </a:gra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tIns="0" rIns="0" bIns="0" rtlCol="0" anchor="ctr"/>
                  <a:lstStyle>
                    <a:defPPr>
                      <a:defRPr lang="en-US"/>
                    </a:defPPr>
                    <a:lvl1pPr marL="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1pPr>
                    <a:lvl2pPr marL="457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2pPr>
                    <a:lvl3pPr marL="914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3pPr>
                    <a:lvl4pPr marL="1371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4pPr>
                    <a:lvl5pPr marL="18288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5pPr>
                    <a:lvl6pPr marL="22860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6pPr>
                    <a:lvl7pPr marL="27432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7pPr>
                    <a:lvl8pPr marL="32004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8pPr>
                    <a:lvl9pPr marL="3657600" algn="l" defTabSz="914400" rtl="0" eaLnBrk="1" latinLnBrk="0" hangingPunct="1">
                      <a:defRPr sz="1800" kern="120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defRPr>
                    </a:lvl9pPr>
                  </a:lstStyle>
                  <a:p>
                    <a:pPr algn="ctr"/>
                    <a:r>
                      <a:rPr lang="en-US" sz="1800" b="1" i="1" u="none">
                        <a:solidFill>
                          <a:srgbClr val="FFFFFF"/>
                        </a:solidFill>
                        <a:latin typeface="Arial" panose="020B0604020202020204"/>
                      </a:rPr>
                      <a:t>2</a:t>
                    </a:r>
                    <a:endParaRPr lang="en-US" sz="1800" b="1" i="1" u="none">
                      <a:solidFill>
                        <a:srgbClr val="FFFFFF"/>
                      </a:solidFill>
                      <a:latin typeface="Arial" panose="020B0604020202020204"/>
                    </a:endParaRPr>
                  </a:p>
                </p:txBody>
              </p:sp>
            </p:grpSp>
          </p:grpSp>
          <p:grpSp>
            <p:nvGrpSpPr>
              <p:cNvPr id="104" name="组合 103" descr="0a43686d-271c-4c78-90cc-675f4e5af144"/>
              <p:cNvGrpSpPr/>
              <p:nvPr/>
            </p:nvGrpSpPr>
            <p:grpSpPr>
              <a:xfrm flipH="1">
                <a:off x="7147870" y="1754998"/>
                <a:ext cx="4371030" cy="4379102"/>
                <a:chOff x="7147870" y="1754998"/>
                <a:chExt cx="4371030" cy="4379102"/>
              </a:xfrm>
            </p:grpSpPr>
            <p:grpSp>
              <p:nvGrpSpPr>
                <p:cNvPr id="90" name="组合 89" descr="b2093235-b407-47c2-abc5-29bbf2c7bfd6"/>
                <p:cNvGrpSpPr/>
                <p:nvPr/>
              </p:nvGrpSpPr>
              <p:grpSpPr>
                <a:xfrm>
                  <a:off x="7147870" y="1754998"/>
                  <a:ext cx="4371030" cy="1808551"/>
                  <a:chOff x="660399" y="1754998"/>
                  <a:chExt cx="4371030" cy="1808551"/>
                </a:xfrm>
              </p:grpSpPr>
              <p:grpSp>
                <p:nvGrpSpPr>
                  <p:cNvPr id="91" name="组合 90" descr="e0c1d098-7c2e-4e64-93bb-369ea0ed1831"/>
                  <p:cNvGrpSpPr/>
                  <p:nvPr/>
                </p:nvGrpSpPr>
                <p:grpSpPr>
                  <a:xfrm>
                    <a:off x="660399" y="1754998"/>
                    <a:ext cx="3327400" cy="1808551"/>
                    <a:chOff x="5872003" y="1392484"/>
                    <a:chExt cx="3878873" cy="1872717"/>
                  </a:xfrm>
                </p:grpSpPr>
                <p:sp>
                  <p:nvSpPr>
                    <p:cNvPr id="95" name="Bullet3" descr="715ec663-e633-4a84-b65c-c3b558b6c6af"/>
                    <p:cNvSpPr txBox="1"/>
                    <p:nvPr>
                      <p:custDataLst>
                        <p:tags r:id="rId13"/>
                      </p:custDataLst>
                    </p:nvPr>
                  </p:nvSpPr>
                  <p:spPr>
                    <a:xfrm>
                      <a:off x="5872003" y="1392484"/>
                      <a:ext cx="3878873" cy="80752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lIns="91440" tIns="45720" rIns="91440" bIns="45720" anchor="b" anchorCtr="0">
                      <a:normAutofit/>
                    </a:bodyPr>
                    <a:lstStyle/>
                    <a:p>
                      <a:pPr algn="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800" b="1" i="0" u="none" strike="noStrike">
                          <a:solidFill>
                            <a:srgbClr val="FFFFFF"/>
                          </a:solidFill>
                          <a:ea typeface="微软雅黑" panose="020B0503020204020204" charset="-122"/>
                        </a:rPr>
                        <a:t>提升养殖管理效率</a:t>
                      </a:r>
                      <a:endParaRPr lang="en-US" sz="1800" b="1" i="0" u="none" strike="noStrike">
                        <a:solidFill>
                          <a:srgbClr val="FFFFFF"/>
                        </a:solidFill>
                        <a:ea typeface="微软雅黑" panose="020B0503020204020204" charset="-122"/>
                      </a:endParaRPr>
                    </a:p>
                  </p:txBody>
                </p:sp>
                <p:sp>
                  <p:nvSpPr>
                    <p:cNvPr id="96" name="Text3" descr="e9ad7603-cc33-455f-b9ba-97a615c881a6"/>
                    <p:cNvSpPr txBox="1"/>
                    <p:nvPr>
                      <p:custDataLst>
                        <p:tags r:id="rId14"/>
                      </p:custDataLst>
                    </p:nvPr>
                  </p:nvSpPr>
                  <p:spPr>
                    <a:xfrm>
                      <a:off x="5872003" y="2200012"/>
                      <a:ext cx="3878873" cy="106518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lIns="91440" tIns="45720" rIns="91440" bIns="45720" anchor="t" anchorCtr="0">
                      <a:normAutofit fontScale="35000"/>
                    </a:bodyPr>
                    <a:lstStyle/>
                    <a:p>
                      <a:pPr algn="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zh-CN" altLang="en-US" sz="4000" b="0" i="0" u="none" strike="noStrike">
                          <a:solidFill>
                            <a:srgbClr val="FFFFFF"/>
                          </a:solidFill>
                          <a:ea typeface="微软雅黑" panose="020B0503020204020204" charset="-122"/>
                        </a:rPr>
                        <a:t>通过水体环境的智能化监控和调节，能够提高养殖效率、减少人为误差，降低养殖成本，提升水产养殖的可持续性。</a:t>
                      </a:r>
                      <a:endParaRPr lang="zh-CN" altLang="en-US" sz="1200" b="0" i="0" u="none" strike="noStrike">
                        <a:solidFill>
                          <a:srgbClr val="FFFFFF"/>
                        </a:solidFill>
                        <a:ea typeface="微软雅黑" panose="020B0503020204020204" charset="-122"/>
                      </a:endParaRPr>
                    </a:p>
                  </p:txBody>
                </p:sp>
              </p:grpSp>
              <p:grpSp>
                <p:nvGrpSpPr>
                  <p:cNvPr id="92" name="组合 91" descr="62a9a9c6-6b64-44d2-8d81-2eddfd4ba1b2"/>
                  <p:cNvGrpSpPr/>
                  <p:nvPr/>
                </p:nvGrpSpPr>
                <p:grpSpPr>
                  <a:xfrm>
                    <a:off x="4144515" y="2105307"/>
                    <a:ext cx="886914" cy="886912"/>
                    <a:chOff x="4370041" y="1994639"/>
                    <a:chExt cx="960870" cy="960870"/>
                  </a:xfrm>
                </p:grpSpPr>
                <p:sp>
                  <p:nvSpPr>
                    <p:cNvPr id="93" name="IconBackground3" descr="76febf98-4fe0-4e5e-9e8b-161d2984d315"/>
                    <p:cNvSpPr/>
                    <p:nvPr>
                      <p:custDataLst>
                        <p:tags r:id="rId15"/>
                      </p:custDataLst>
                    </p:nvPr>
                  </p:nvSpPr>
                  <p:spPr>
                    <a:xfrm>
                      <a:off x="4370041" y="1994639"/>
                      <a:ext cx="960870" cy="960870"/>
                    </a:xfrm>
                    <a:prstGeom prst="ellipse">
                      <a:avLst/>
                    </a:prstGeom>
                    <a:noFill/>
                    <a:ln w="12700" cap="flat" cmpd="sng" algn="ctr">
                      <a:solidFill>
                        <a:schemeClr val="accent2"/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</a:p>
                  </p:txBody>
                </p:sp>
                <p:sp>
                  <p:nvSpPr>
                    <p:cNvPr id="94" name="Number3" descr="93b0fee9-22fa-45cc-beee-4f30fe077e62"/>
                    <p:cNvSpPr/>
                    <p:nvPr>
                      <p:custDataLst>
                        <p:tags r:id="rId16"/>
                      </p:custDataLst>
                    </p:nvPr>
                  </p:nvSpPr>
                  <p:spPr>
                    <a:xfrm flipH="1">
                      <a:off x="4493157" y="2122867"/>
                      <a:ext cx="714638" cy="714636"/>
                    </a:xfrm>
                    <a:prstGeom prst="ellipse">
                      <a:avLst/>
                    </a:prstGeom>
                    <a:gradFill flip="none" rotWithShape="1">
                      <a:gsLst>
                        <a:gs pos="80000">
                          <a:schemeClr val="accent1"/>
                        </a:gs>
                        <a:gs pos="0">
                          <a:schemeClr val="accent2"/>
                        </a:gs>
                      </a:gsLst>
                      <a:lin ang="2700000" scaled="1"/>
                      <a:tileRect/>
                    </a:gradFill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r>
                        <a:rPr lang="en-US" sz="1800" b="1" i="1" u="none">
                          <a:solidFill>
                            <a:srgbClr val="FFFFFF"/>
                          </a:solidFill>
                          <a:latin typeface="Arial" panose="020B0604020202020204"/>
                        </a:rPr>
                        <a:t>3</a:t>
                      </a:r>
                      <a:endParaRPr lang="en-US" sz="1800" b="1" i="1" u="none">
                        <a:solidFill>
                          <a:srgbClr val="FFFFFF"/>
                        </a:solidFill>
                        <a:latin typeface="Arial" panose="020B0604020202020204"/>
                      </a:endParaRPr>
                    </a:p>
                  </p:txBody>
                </p:sp>
              </p:grpSp>
            </p:grpSp>
            <p:grpSp>
              <p:nvGrpSpPr>
                <p:cNvPr id="97" name="组合 96" descr="fbe7b05c-6fc8-4db6-9ae1-2656e7276e80"/>
                <p:cNvGrpSpPr/>
                <p:nvPr/>
              </p:nvGrpSpPr>
              <p:grpSpPr>
                <a:xfrm>
                  <a:off x="7147870" y="4325549"/>
                  <a:ext cx="4371030" cy="1808551"/>
                  <a:chOff x="660399" y="4325549"/>
                  <a:chExt cx="4371030" cy="1808551"/>
                </a:xfrm>
              </p:grpSpPr>
              <p:grpSp>
                <p:nvGrpSpPr>
                  <p:cNvPr id="98" name="组合 97" descr="3ca11792-6c51-4283-b0d2-700afe3f0734"/>
                  <p:cNvGrpSpPr/>
                  <p:nvPr/>
                </p:nvGrpSpPr>
                <p:grpSpPr>
                  <a:xfrm>
                    <a:off x="660399" y="4325549"/>
                    <a:ext cx="3327400" cy="1808551"/>
                    <a:chOff x="5872003" y="1392484"/>
                    <a:chExt cx="3878873" cy="1872717"/>
                  </a:xfrm>
                </p:grpSpPr>
                <p:sp>
                  <p:nvSpPr>
                    <p:cNvPr id="102" name="Bullet4" descr="68bad9eb-e04b-4656-832e-7d2e1851fe79"/>
                    <p:cNvSpPr txBox="1"/>
                    <p:nvPr>
                      <p:custDataLst>
                        <p:tags r:id="rId17"/>
                      </p:custDataLst>
                    </p:nvPr>
                  </p:nvSpPr>
                  <p:spPr>
                    <a:xfrm>
                      <a:off x="5872003" y="1392484"/>
                      <a:ext cx="3878873" cy="807528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lIns="91440" tIns="45720" rIns="91440" bIns="45720" anchor="b" anchorCtr="0">
                      <a:normAutofit/>
                    </a:bodyPr>
                    <a:lstStyle/>
                    <a:p>
                      <a:pPr algn="r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800" b="1" i="0" u="none" strike="noStrike">
                          <a:solidFill>
                            <a:srgbClr val="FFFFFF"/>
                          </a:solidFill>
                          <a:ea typeface="微软雅黑" panose="020B0503020204020204" charset="-122"/>
                        </a:rPr>
                        <a:t>促进养殖可持续发展</a:t>
                      </a:r>
                      <a:endParaRPr lang="en-US" sz="1800" b="1" i="0" u="none" strike="noStrike">
                        <a:solidFill>
                          <a:srgbClr val="FFFFFF"/>
                        </a:solidFill>
                        <a:ea typeface="微软雅黑" panose="020B0503020204020204" charset="-122"/>
                      </a:endParaRPr>
                    </a:p>
                  </p:txBody>
                </p:sp>
                <p:sp>
                  <p:nvSpPr>
                    <p:cNvPr id="103" name="Text4" descr="5db146c1-3b71-486e-9f7b-652a542aa06d"/>
                    <p:cNvSpPr txBox="1"/>
                    <p:nvPr>
                      <p:custDataLst>
                        <p:tags r:id="rId18"/>
                      </p:custDataLst>
                    </p:nvPr>
                  </p:nvSpPr>
                  <p:spPr>
                    <a:xfrm>
                      <a:off x="5872003" y="2200012"/>
                      <a:ext cx="3878873" cy="1065189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square" lIns="91440" tIns="45720" rIns="91440" bIns="45720" anchor="t" anchorCtr="0">
                      <a:normAutofit/>
                    </a:bodyPr>
                    <a:lstStyle/>
                    <a:p>
                      <a:pPr algn="r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r>
                        <a:rPr lang="en-US" sz="1200" b="0" i="0" u="none" strike="noStrike">
                          <a:solidFill>
                            <a:srgbClr val="FFFFFF"/>
                          </a:solidFill>
                          <a:ea typeface="微软雅黑" panose="020B0503020204020204" charset="-122"/>
                        </a:rPr>
                        <a:t>减少资源浪费，推动水产养殖行业技术升级</a:t>
                      </a:r>
                      <a:r>
                        <a:rPr lang="zh-CN" altLang="en-US" sz="1200" b="0" i="0" u="none" strike="noStrike">
                          <a:solidFill>
                            <a:srgbClr val="FFFFFF"/>
                          </a:solidFill>
                          <a:ea typeface="微软雅黑" panose="020B0503020204020204" charset="-122"/>
                        </a:rPr>
                        <a:t>。本项目还可为相关领域提供一种低成本、易于实施的水质监测与调控解决方案，推动水产养殖行业的技术升级和现代化发展。</a:t>
                      </a:r>
                      <a:endParaRPr lang="en-US" sz="1200" b="0" i="0" u="none" strike="noStrike">
                        <a:solidFill>
                          <a:srgbClr val="FFFFFF"/>
                        </a:solidFill>
                        <a:ea typeface="微软雅黑" panose="020B0503020204020204" charset="-122"/>
                      </a:endParaRPr>
                    </a:p>
                  </p:txBody>
                </p:sp>
              </p:grpSp>
              <p:grpSp>
                <p:nvGrpSpPr>
                  <p:cNvPr id="99" name="组合 98" descr="885004e1-c3c0-4aad-a5e2-b15289551911"/>
                  <p:cNvGrpSpPr/>
                  <p:nvPr/>
                </p:nvGrpSpPr>
                <p:grpSpPr>
                  <a:xfrm>
                    <a:off x="4144515" y="4675858"/>
                    <a:ext cx="886914" cy="886912"/>
                    <a:chOff x="4370041" y="1994639"/>
                    <a:chExt cx="960870" cy="960870"/>
                  </a:xfrm>
                </p:grpSpPr>
                <p:sp>
                  <p:nvSpPr>
                    <p:cNvPr id="100" name="IconBackground4" descr="f096ad36-9b18-4a15-8525-467411b9e9d1"/>
                    <p:cNvSpPr/>
                    <p:nvPr>
                      <p:custDataLst>
                        <p:tags r:id="rId19"/>
                      </p:custDataLst>
                    </p:nvPr>
                  </p:nvSpPr>
                  <p:spPr>
                    <a:xfrm>
                      <a:off x="4370041" y="1994639"/>
                      <a:ext cx="960870" cy="960870"/>
                    </a:xfrm>
                    <a:prstGeom prst="ellipse">
                      <a:avLst/>
                    </a:prstGeom>
                    <a:noFill/>
                    <a:ln w="12700" cap="flat" cmpd="sng" algn="ctr">
                      <a:solidFill>
                        <a:schemeClr val="accent2"/>
                      </a:solidFill>
                      <a:prstDash val="dash"/>
                      <a:miter lim="800000"/>
                    </a:ln>
                    <a:effectLst/>
                  </p:spPr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</a:p>
                  </p:txBody>
                </p:sp>
                <p:sp>
                  <p:nvSpPr>
                    <p:cNvPr id="101" name="Number4" descr="9e7d82f1-5b30-4e3c-8174-806b7eec64f1"/>
                    <p:cNvSpPr/>
                    <p:nvPr>
                      <p:custDataLst>
                        <p:tags r:id="rId20"/>
                      </p:custDataLst>
                    </p:nvPr>
                  </p:nvSpPr>
                  <p:spPr>
                    <a:xfrm flipH="1">
                      <a:off x="4493157" y="2122867"/>
                      <a:ext cx="714638" cy="714636"/>
                    </a:xfrm>
                    <a:prstGeom prst="ellipse">
                      <a:avLst/>
                    </a:prstGeom>
                    <a:gradFill flip="none" rotWithShape="1">
                      <a:gsLst>
                        <a:gs pos="80000">
                          <a:schemeClr val="accent1"/>
                        </a:gs>
                        <a:gs pos="0">
                          <a:schemeClr val="accent2"/>
                        </a:gs>
                      </a:gsLst>
                      <a:lin ang="2700000" scaled="1"/>
                      <a:tileRect/>
                    </a:gradFill>
                    <a:ln w="12700"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lIns="0" tIns="0" rIns="0" bIns="0" rtlCol="0" anchor="ctr"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defRPr>
                      </a:lvl9pPr>
                    </a:lstStyle>
                    <a:p>
                      <a:pPr algn="ctr"/>
                      <a:r>
                        <a:rPr lang="en-US" sz="1800" b="1" i="1" u="none">
                          <a:solidFill>
                            <a:srgbClr val="FFFFFF"/>
                          </a:solidFill>
                          <a:latin typeface="Arial" panose="020B0604020202020204"/>
                        </a:rPr>
                        <a:t>4</a:t>
                      </a:r>
                      <a:endParaRPr lang="en-US" sz="1800" b="1" i="1" u="none">
                        <a:solidFill>
                          <a:srgbClr val="FFFFFF"/>
                        </a:solidFill>
                        <a:latin typeface="Arial" panose="020B0604020202020204"/>
                      </a:endParaRPr>
                    </a:p>
                  </p:txBody>
                </p:sp>
              </p:grpSp>
            </p:grpSp>
          </p:grpSp>
        </p:grpSp>
        <p:sp>
          <p:nvSpPr>
            <p:cNvPr id="106" name="Title" descr="05c35095-2928-4b08-9bc7-5f88961608af"/>
            <p:cNvSpPr txBox="1"/>
            <p:nvPr/>
          </p:nvSpPr>
          <p:spPr>
            <a:xfrm>
              <a:off x="660400" y="1130300"/>
              <a:ext cx="10858500" cy="666562"/>
            </a:xfrm>
            <a:prstGeom prst="rect">
              <a:avLst/>
            </a:prstGeom>
            <a:noFill/>
          </p:spPr>
          <p:txBody>
            <a:bodyPr vert="horz" wrap="square" rtlCol="0" anchor="ctr" anchorCtr="0">
              <a:normAutofit/>
            </a:bodyPr>
            <a:lstStyle/>
            <a:p>
              <a:pPr algn="ctr"/>
              <a:r>
                <a:rPr lang="en-US" sz="2400" b="1" i="0" u="none">
                  <a:solidFill>
                    <a:srgbClr val="FFFFFF"/>
                  </a:solidFill>
                  <a:ea typeface="微软雅黑" panose="020B0503020204020204" charset="-122"/>
                </a:rPr>
                <a:t>项目要解决的核心问题</a:t>
              </a:r>
              <a:endParaRPr lang="en-US" sz="2400" b="1" i="0" u="none">
                <a:solidFill>
                  <a:srgbClr val="FFFFFF"/>
                </a:solidFill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 descr="d558ddf7-d57d-4ba0-8f65-80da2e94ece7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pPr algn="l">
              <a:lnSpc>
                <a:spcPct val="100000"/>
              </a:lnSpc>
              <a:spcBef>
                <a:spcPct val="0"/>
              </a:spcBef>
            </a:pPr>
            <a:r>
              <a:rPr lang="en-US" sz="2800" b="1" i="0" u="none">
                <a:solidFill>
                  <a:srgbClr val="FFFFFF"/>
                </a:solidFill>
                <a:ea typeface="微软雅黑" panose="020B0503020204020204" charset="-122"/>
              </a:rPr>
              <a:t>研究内容</a:t>
            </a:r>
            <a:endParaRPr lang="en-US" sz="2800" b="1" i="0" u="none">
              <a:solidFill>
                <a:srgbClr val="FFFFFF"/>
              </a:solidFill>
              <a:ea typeface="微软雅黑" panose="020B0503020204020204" charset="-122"/>
            </a:endParaRPr>
          </a:p>
        </p:txBody>
      </p:sp>
      <p:grpSp>
        <p:nvGrpSpPr>
          <p:cNvPr id="8" name="f1d888dd-6dc6-472f-aebe-c726df833752.source.4.zh-Hans.pptx" descr="5d5e5a11-5ad9-4949-8873-566dcb16e29c"/>
          <p:cNvGrpSpPr/>
          <p:nvPr>
            <p:custDataLst>
              <p:tags r:id="rId1"/>
            </p:custDataLst>
          </p:nvPr>
        </p:nvGrpSpPr>
        <p:grpSpPr>
          <a:xfrm>
            <a:off x="660400" y="1130300"/>
            <a:ext cx="10871200" cy="4729567"/>
            <a:chOff x="660400" y="1130300"/>
            <a:chExt cx="10871200" cy="4729567"/>
          </a:xfrm>
        </p:grpSpPr>
        <p:sp>
          <p:nvSpPr>
            <p:cNvPr id="4" name="Title" descr="00334b6e-6824-494c-8664-27c4d6a2beb0"/>
            <p:cNvSpPr txBox="1"/>
            <p:nvPr/>
          </p:nvSpPr>
          <p:spPr>
            <a:xfrm>
              <a:off x="660400" y="1130300"/>
              <a:ext cx="10871200" cy="679071"/>
            </a:xfrm>
            <a:prstGeom prst="rect">
              <a:avLst/>
            </a:prstGeom>
            <a:noFill/>
          </p:spPr>
          <p:txBody>
            <a:bodyPr vert="horz" wrap="square" rtlCol="0" anchor="t" anchorCtr="1">
              <a:normAutofit/>
            </a:bodyPr>
            <a:lstStyle/>
            <a:p>
              <a:pPr algn="ctr"/>
              <a:r>
                <a:rPr lang="en-US" sz="2400" b="1" i="0" u="none">
                  <a:solidFill>
                    <a:srgbClr val="FFFFFF"/>
                  </a:solidFill>
                  <a:ea typeface="微软雅黑" panose="020B0503020204020204" charset="-122"/>
                </a:rPr>
                <a:t>项目具体的研究工作</a:t>
              </a:r>
              <a:endParaRPr lang="en-US" sz="2400" b="1" i="0" u="none">
                <a:solidFill>
                  <a:srgbClr val="FFFFFF"/>
                </a:solidFill>
                <a:ea typeface="微软雅黑" panose="020B0503020204020204" charset="-122"/>
              </a:endParaRPr>
            </a:p>
          </p:txBody>
        </p:sp>
        <p:sp>
          <p:nvSpPr>
            <p:cNvPr id="93" name="任意多边形: 形状 92" descr="a34a02ac-1f70-4526-80cc-032b5bc3c0f6"/>
            <p:cNvSpPr/>
            <p:nvPr>
              <p:custDataLst>
                <p:tags r:id="rId2"/>
              </p:custDataLst>
            </p:nvPr>
          </p:nvSpPr>
          <p:spPr>
            <a:xfrm>
              <a:off x="1199868" y="2170301"/>
              <a:ext cx="9722132" cy="3504467"/>
            </a:xfrm>
            <a:custGeom>
              <a:avLst/>
              <a:gdLst>
                <a:gd name="connsiteX0" fmla="*/ 0 w 1712594"/>
                <a:gd name="connsiteY0" fmla="*/ 1082040 h 1082039"/>
                <a:gd name="connsiteX1" fmla="*/ 0 w 1712594"/>
                <a:gd name="connsiteY1" fmla="*/ 0 h 1082039"/>
                <a:gd name="connsiteX2" fmla="*/ 1712595 w 1712594"/>
                <a:gd name="connsiteY2" fmla="*/ 0 h 1082039"/>
                <a:gd name="connsiteX3" fmla="*/ 1712595 w 1712594"/>
                <a:gd name="connsiteY3" fmla="*/ 1082040 h 1082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12594" h="1082039">
                  <a:moveTo>
                    <a:pt x="0" y="1082040"/>
                  </a:moveTo>
                  <a:lnTo>
                    <a:pt x="0" y="0"/>
                  </a:lnTo>
                  <a:lnTo>
                    <a:pt x="1712595" y="0"/>
                  </a:lnTo>
                  <a:lnTo>
                    <a:pt x="1712595" y="108204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alpha val="34000"/>
                  </a:schemeClr>
                </a:gs>
                <a:gs pos="52000">
                  <a:schemeClr val="accent1">
                    <a:alpha val="0"/>
                  </a:schemeClr>
                </a:gs>
                <a:gs pos="100000">
                  <a:schemeClr val="accent1">
                    <a:alpha val="34000"/>
                  </a:schemeClr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266700" dist="50800" dir="2400000" sx="98000" sy="98000" algn="ctr" rotWithShape="0">
                <a:schemeClr val="accent1">
                  <a:alpha val="29000"/>
                </a:scheme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</a:p>
          </p:txBody>
        </p:sp>
        <p:sp>
          <p:nvSpPr>
            <p:cNvPr id="88" name="任意多边形: 形状 87" descr="2b282327-7d6c-486e-86fe-0f3176f0fb5f"/>
            <p:cNvSpPr/>
            <p:nvPr>
              <p:custDataLst>
                <p:tags r:id="rId3"/>
              </p:custDataLst>
            </p:nvPr>
          </p:nvSpPr>
          <p:spPr>
            <a:xfrm>
              <a:off x="1023857" y="1985207"/>
              <a:ext cx="10074160" cy="3874660"/>
            </a:xfrm>
            <a:custGeom>
              <a:avLst/>
              <a:gdLst>
                <a:gd name="connsiteX0" fmla="*/ 0 w 1826895"/>
                <a:gd name="connsiteY0" fmla="*/ 0 h 1196340"/>
                <a:gd name="connsiteX1" fmla="*/ 1826895 w 1826895"/>
                <a:gd name="connsiteY1" fmla="*/ 0 h 1196340"/>
                <a:gd name="connsiteX2" fmla="*/ 1826895 w 1826895"/>
                <a:gd name="connsiteY2" fmla="*/ 1196340 h 1196340"/>
                <a:gd name="connsiteX3" fmla="*/ 0 w 1826895"/>
                <a:gd name="connsiteY3" fmla="*/ 1196340 h 11963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26895" h="1196340">
                  <a:moveTo>
                    <a:pt x="0" y="0"/>
                  </a:moveTo>
                  <a:lnTo>
                    <a:pt x="1826895" y="0"/>
                  </a:lnTo>
                  <a:lnTo>
                    <a:pt x="1826895" y="1196340"/>
                  </a:lnTo>
                  <a:lnTo>
                    <a:pt x="0" y="1196340"/>
                  </a:lnTo>
                  <a:close/>
                </a:path>
              </a:pathLst>
            </a:custGeom>
            <a:noFill/>
            <a:ln w="9525" cap="flat">
              <a:solidFill>
                <a:schemeClr val="accent1"/>
              </a:solidFill>
              <a:prstDash val="solid"/>
              <a:miter/>
            </a:ln>
          </p:spPr>
          <p:txBody>
            <a:bodyPr rtlCol="0" anchor="ctr"/>
            <a:lstStyle/>
            <a:p>
              <a:pPr algn="l"/>
            </a:p>
          </p:txBody>
        </p:sp>
        <p:sp>
          <p:nvSpPr>
            <p:cNvPr id="89" name="任意多边形: 形状 88" descr="54a18e8d-b31f-446c-9f9b-1b167d336b2c"/>
            <p:cNvSpPr/>
            <p:nvPr/>
          </p:nvSpPr>
          <p:spPr>
            <a:xfrm>
              <a:off x="742950" y="2334420"/>
              <a:ext cx="286686" cy="1857430"/>
            </a:xfrm>
            <a:custGeom>
              <a:avLst/>
              <a:gdLst>
                <a:gd name="connsiteX0" fmla="*/ 99536 w 100584"/>
                <a:gd name="connsiteY0" fmla="*/ 0 h 573500"/>
                <a:gd name="connsiteX1" fmla="*/ 0 w 100584"/>
                <a:gd name="connsiteY1" fmla="*/ 99536 h 573500"/>
                <a:gd name="connsiteX2" fmla="*/ 0 w 100584"/>
                <a:gd name="connsiteY2" fmla="*/ 472916 h 573500"/>
                <a:gd name="connsiteX3" fmla="*/ 100584 w 100584"/>
                <a:gd name="connsiteY3" fmla="*/ 573500 h 57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0584" h="573500">
                  <a:moveTo>
                    <a:pt x="99536" y="0"/>
                  </a:moveTo>
                  <a:lnTo>
                    <a:pt x="0" y="99536"/>
                  </a:lnTo>
                  <a:lnTo>
                    <a:pt x="0" y="472916"/>
                  </a:lnTo>
                  <a:lnTo>
                    <a:pt x="100584" y="57350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l"/>
            </a:p>
          </p:txBody>
        </p:sp>
        <p:sp>
          <p:nvSpPr>
            <p:cNvPr id="114" name="任意多边形: 形状 113" descr="370165a6-0cc4-4c47-b755-8fdf8ed07964"/>
            <p:cNvSpPr/>
            <p:nvPr/>
          </p:nvSpPr>
          <p:spPr>
            <a:xfrm>
              <a:off x="11092232" y="4066293"/>
              <a:ext cx="344118" cy="1608478"/>
            </a:xfrm>
            <a:custGeom>
              <a:avLst/>
              <a:gdLst>
                <a:gd name="connsiteX0" fmla="*/ 3154 w 444359"/>
                <a:gd name="connsiteY0" fmla="*/ 553128 h 1608478"/>
                <a:gd name="connsiteX1" fmla="*/ 444359 w 444359"/>
                <a:gd name="connsiteY1" fmla="*/ 812261 h 1608478"/>
                <a:gd name="connsiteX2" fmla="*/ 444359 w 444359"/>
                <a:gd name="connsiteY2" fmla="*/ 1349656 h 1608478"/>
                <a:gd name="connsiteX3" fmla="*/ 3154 w 444359"/>
                <a:gd name="connsiteY3" fmla="*/ 1608478 h 1608478"/>
                <a:gd name="connsiteX4" fmla="*/ 0 w 444359"/>
                <a:gd name="connsiteY4" fmla="*/ 246793 h 1608478"/>
                <a:gd name="connsiteX5" fmla="*/ 442252 w 444359"/>
                <a:gd name="connsiteY5" fmla="*/ 506542 h 1608478"/>
                <a:gd name="connsiteX6" fmla="*/ 442252 w 444359"/>
                <a:gd name="connsiteY6" fmla="*/ 657396 h 1608478"/>
                <a:gd name="connsiteX7" fmla="*/ 3149 w 444359"/>
                <a:gd name="connsiteY7" fmla="*/ 399497 h 1608478"/>
                <a:gd name="connsiteX8" fmla="*/ 0 w 444359"/>
                <a:gd name="connsiteY8" fmla="*/ 0 h 1608478"/>
                <a:gd name="connsiteX9" fmla="*/ 442252 w 444359"/>
                <a:gd name="connsiteY9" fmla="*/ 259749 h 1608478"/>
                <a:gd name="connsiteX10" fmla="*/ 442252 w 444359"/>
                <a:gd name="connsiteY10" fmla="*/ 410603 h 1608478"/>
                <a:gd name="connsiteX11" fmla="*/ 3149 w 444359"/>
                <a:gd name="connsiteY11" fmla="*/ 152704 h 160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44359" h="1608478">
                  <a:moveTo>
                    <a:pt x="3154" y="553128"/>
                  </a:moveTo>
                  <a:lnTo>
                    <a:pt x="444359" y="812261"/>
                  </a:lnTo>
                  <a:lnTo>
                    <a:pt x="444359" y="1349656"/>
                  </a:lnTo>
                  <a:lnTo>
                    <a:pt x="3154" y="1608478"/>
                  </a:lnTo>
                  <a:close/>
                  <a:moveTo>
                    <a:pt x="0" y="246793"/>
                  </a:moveTo>
                  <a:lnTo>
                    <a:pt x="442252" y="506542"/>
                  </a:lnTo>
                  <a:lnTo>
                    <a:pt x="442252" y="657396"/>
                  </a:lnTo>
                  <a:lnTo>
                    <a:pt x="3149" y="399497"/>
                  </a:lnTo>
                  <a:close/>
                  <a:moveTo>
                    <a:pt x="0" y="0"/>
                  </a:moveTo>
                  <a:lnTo>
                    <a:pt x="442252" y="259749"/>
                  </a:lnTo>
                  <a:lnTo>
                    <a:pt x="442252" y="410603"/>
                  </a:lnTo>
                  <a:lnTo>
                    <a:pt x="3149" y="152704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l"/>
            </a:p>
          </p:txBody>
        </p:sp>
        <p:grpSp>
          <p:nvGrpSpPr>
            <p:cNvPr id="3" name="组合 2" descr="0c890376-3bf0-4254-8bae-9632ed739476"/>
            <p:cNvGrpSpPr/>
            <p:nvPr/>
          </p:nvGrpSpPr>
          <p:grpSpPr>
            <a:xfrm>
              <a:off x="1605611" y="2334420"/>
              <a:ext cx="4239323" cy="1330012"/>
              <a:chOff x="1605611" y="2334420"/>
              <a:chExt cx="4239323" cy="1330012"/>
            </a:xfrm>
          </p:grpSpPr>
          <p:sp>
            <p:nvSpPr>
              <p:cNvPr id="116" name="Bullet1" descr="452d42e8-bb69-4e01-a597-ef0ee0c5c2dd"/>
              <p:cNvSpPr txBox="1"/>
              <p:nvPr>
                <p:custDataLst>
                  <p:tags r:id="rId4"/>
                </p:custDataLst>
              </p:nvPr>
            </p:nvSpPr>
            <p:spPr>
              <a:xfrm>
                <a:off x="2410911" y="2334420"/>
                <a:ext cx="3434023" cy="58154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b" anchorCtr="0">
                <a:norm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 b="1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构建自动化控制系统</a:t>
                </a:r>
                <a:endParaRPr lang="en-US" sz="1600" b="1" i="0" u="none" strike="noStrik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117" name="Text1" descr="b277f466-b79c-4b9a-8925-3ea8cc66b19d"/>
              <p:cNvSpPr txBox="1"/>
              <p:nvPr>
                <p:custDataLst>
                  <p:tags r:id="rId5"/>
                </p:custDataLst>
              </p:nvPr>
            </p:nvSpPr>
            <p:spPr>
              <a:xfrm>
                <a:off x="2410911" y="2915962"/>
                <a:ext cx="3434023" cy="74847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300" b="0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设计并实现一个基于</a:t>
                </a:r>
                <a:r>
                  <a:rPr lang="en-US" altLang="zh-CN" sz="1300" b="0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ESP32</a:t>
                </a:r>
                <a:r>
                  <a:rPr lang="zh-CN" altLang="en-US" sz="1300" b="0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的自动化控制系统，利用物联网技术和智能控制方案，通过传感器数据监测和控制执行器，自动化地调节环境参数，如温度、湿度、水质和水位。</a:t>
                </a:r>
                <a:endParaRPr lang="zh-CN" altLang="en-US" sz="1300" b="0" i="0" u="none" strike="noStrik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118" name="Number1" descr="0ddbb966-8859-4270-92f3-e8d71317fc06"/>
              <p:cNvSpPr/>
              <p:nvPr>
                <p:custDataLst>
                  <p:tags r:id="rId6"/>
                </p:custDataLst>
              </p:nvPr>
            </p:nvSpPr>
            <p:spPr>
              <a:xfrm>
                <a:off x="1605611" y="2557841"/>
                <a:ext cx="692850" cy="642114"/>
              </a:xfrm>
              <a:prstGeom prst="parallelogram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89000">
                    <a:schemeClr val="accent1"/>
                  </a:gs>
                </a:gsLst>
                <a:lin ang="13500000" scaled="1"/>
                <a:tileRect/>
              </a:gradFill>
              <a:ln w="12700">
                <a:solidFill>
                  <a:schemeClr val="accent1"/>
                </a:solidFill>
              </a:ln>
              <a:effectLst>
                <a:outerShdw blurRad="127000" dist="63500" dir="2700000" algn="tl" rotWithShape="0">
                  <a:schemeClr val="accent1">
                    <a:alpha val="15000"/>
                  </a:scheme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>
                <a:normAutofit/>
              </a:bodyPr>
              <a:lstStyle/>
              <a:p>
                <a:pPr algn="ctr"/>
                <a:r>
                  <a:rPr lang="en-US" sz="2400" b="1" i="1" u="none">
                    <a:solidFill>
                      <a:srgbClr val="FFFFFF"/>
                    </a:solidFill>
                    <a:latin typeface="Arial" panose="020B0604020202020204"/>
                  </a:rPr>
                  <a:t>1</a:t>
                </a:r>
                <a:endParaRPr lang="en-US" sz="2400" b="1" i="1" u="none">
                  <a:solidFill>
                    <a:srgbClr val="FFFFFF"/>
                  </a:solidFill>
                  <a:latin typeface="Arial" panose="020B0604020202020204"/>
                </a:endParaRPr>
              </a:p>
            </p:txBody>
          </p:sp>
        </p:grpSp>
        <p:grpSp>
          <p:nvGrpSpPr>
            <p:cNvPr id="5" name="组合 4" descr="bc1f0d1e-f915-4db7-86a4-338e4a6f8577"/>
            <p:cNvGrpSpPr/>
            <p:nvPr/>
          </p:nvGrpSpPr>
          <p:grpSpPr>
            <a:xfrm>
              <a:off x="1605611" y="4066293"/>
              <a:ext cx="4239323" cy="1330012"/>
              <a:chOff x="1605611" y="4066293"/>
              <a:chExt cx="4239323" cy="1330012"/>
            </a:xfrm>
          </p:grpSpPr>
          <p:sp>
            <p:nvSpPr>
              <p:cNvPr id="121" name="Bullet2" descr="8f3b83af-123b-4215-b10c-ee74985c1f2d"/>
              <p:cNvSpPr txBox="1"/>
              <p:nvPr>
                <p:custDataLst>
                  <p:tags r:id="rId7"/>
                </p:custDataLst>
              </p:nvPr>
            </p:nvSpPr>
            <p:spPr>
              <a:xfrm>
                <a:off x="2410911" y="4066293"/>
                <a:ext cx="3434023" cy="58154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b" anchorCtr="0">
                <a:norm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 b="1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数据采集与上传</a:t>
                </a:r>
                <a:endParaRPr lang="en-US" sz="1600" b="1" i="0" u="none" strike="noStrik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122" name="Text2" descr="95ce34f4-c1f6-4499-b229-c78bcd29f3ee"/>
              <p:cNvSpPr txBox="1"/>
              <p:nvPr>
                <p:custDataLst>
                  <p:tags r:id="rId8"/>
                </p:custDataLst>
              </p:nvPr>
            </p:nvSpPr>
            <p:spPr>
              <a:xfrm>
                <a:off x="2410911" y="4647835"/>
                <a:ext cx="3434023" cy="74847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Autofit/>
              </a:bodyPr>
              <a:lstStyle/>
              <a:p>
                <a:pPr algn="l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400" b="0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借助多传感器采集环境数据，经</a:t>
                </a:r>
                <a:r>
                  <a:rPr lang="en-US" altLang="zh-CN" sz="1400" b="0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MQTT</a:t>
                </a:r>
                <a:r>
                  <a:rPr lang="zh-CN" altLang="en-US" sz="1400" b="0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协议实时上传至</a:t>
                </a:r>
                <a:r>
                  <a:rPr lang="en-US" altLang="zh-CN" sz="1400" b="0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Web</a:t>
                </a:r>
                <a:r>
                  <a:rPr lang="zh-CN" altLang="en-US" sz="1400" b="0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服务器，为系统分析和调控提供数据支撑。</a:t>
                </a:r>
                <a:endParaRPr lang="zh-CN" altLang="en-US" sz="1400" b="0" i="0" u="none" strike="noStrik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123" name="Number2" descr="fda24c17-d8ba-4839-a4d0-f2e05af66d03"/>
              <p:cNvSpPr/>
              <p:nvPr>
                <p:custDataLst>
                  <p:tags r:id="rId9"/>
                </p:custDataLst>
              </p:nvPr>
            </p:nvSpPr>
            <p:spPr>
              <a:xfrm>
                <a:off x="1605611" y="4289714"/>
                <a:ext cx="692850" cy="642114"/>
              </a:xfrm>
              <a:prstGeom prst="parallelogram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89000">
                    <a:schemeClr val="accent1"/>
                  </a:gs>
                </a:gsLst>
                <a:lin ang="13500000" scaled="1"/>
                <a:tileRect/>
              </a:gradFill>
              <a:ln w="12700">
                <a:solidFill>
                  <a:schemeClr val="accent1"/>
                </a:solidFill>
              </a:ln>
              <a:effectLst>
                <a:outerShdw blurRad="127000" dist="63500" dir="2700000" algn="tl" rotWithShape="0">
                  <a:schemeClr val="accent1">
                    <a:alpha val="15000"/>
                  </a:scheme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>
                <a:normAutofit/>
              </a:bodyPr>
              <a:lstStyle/>
              <a:p>
                <a:pPr algn="ctr"/>
                <a:r>
                  <a:rPr lang="en-US" sz="2400" b="1" i="1" u="none">
                    <a:solidFill>
                      <a:srgbClr val="FFFFFF"/>
                    </a:solidFill>
                    <a:latin typeface="Arial" panose="020B0604020202020204"/>
                  </a:rPr>
                  <a:t>3</a:t>
                </a:r>
                <a:endParaRPr lang="en-US" sz="2400" b="1" i="1" u="none">
                  <a:solidFill>
                    <a:srgbClr val="FFFFFF"/>
                  </a:solidFill>
                  <a:latin typeface="Arial" panose="020B0604020202020204"/>
                </a:endParaRPr>
              </a:p>
            </p:txBody>
          </p:sp>
        </p:grpSp>
        <p:grpSp>
          <p:nvGrpSpPr>
            <p:cNvPr id="6" name="组合 5" descr="4e7e6b11-a190-4ea9-a65b-852838ce005c"/>
            <p:cNvGrpSpPr/>
            <p:nvPr/>
          </p:nvGrpSpPr>
          <p:grpSpPr>
            <a:xfrm>
              <a:off x="6334366" y="2334420"/>
              <a:ext cx="4239323" cy="1330012"/>
              <a:chOff x="6334366" y="2334420"/>
              <a:chExt cx="4239323" cy="1330012"/>
            </a:xfrm>
          </p:grpSpPr>
          <p:sp>
            <p:nvSpPr>
              <p:cNvPr id="125" name="Bullet3" descr="eaf19350-c2df-4f27-a5db-9a80b4f69f4f"/>
              <p:cNvSpPr txBox="1"/>
              <p:nvPr>
                <p:custDataLst>
                  <p:tags r:id="rId10"/>
                </p:custDataLst>
              </p:nvPr>
            </p:nvSpPr>
            <p:spPr>
              <a:xfrm>
                <a:off x="7139666" y="2334420"/>
                <a:ext cx="3434023" cy="58154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b" anchorCtr="0">
                <a:norm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 b="1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参数阈值设置与调控</a:t>
                </a:r>
                <a:endParaRPr lang="en-US" sz="1600" b="1" i="0" u="none" strike="noStrik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126" name="Text3" descr="5d147212-9bff-4b23-9fe8-30089d363d91"/>
              <p:cNvSpPr txBox="1"/>
              <p:nvPr>
                <p:custDataLst>
                  <p:tags r:id="rId11"/>
                </p:custDataLst>
              </p:nvPr>
            </p:nvSpPr>
            <p:spPr>
              <a:xfrm>
                <a:off x="7139666" y="2915962"/>
                <a:ext cx="3434023" cy="74847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 fontScale="60000"/>
              </a:bodyPr>
              <a:lstStyle/>
              <a:p>
                <a:pPr algn="l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2000" b="0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管理员可以设置系统的各项阈值，包括温度、</a:t>
                </a:r>
                <a:r>
                  <a:rPr lang="en-US" altLang="zh-CN" sz="2000" b="0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PH</a:t>
                </a:r>
                <a:r>
                  <a:rPr lang="zh-CN" altLang="en-US" sz="2000" b="0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值、浑浊度、水面距离等的正常范围。如果环境超出阈值，系统会自动提示并进行调节</a:t>
                </a:r>
                <a:r>
                  <a:rPr lang="zh-CN" altLang="en-US" sz="1200" b="0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。</a:t>
                </a:r>
                <a:endParaRPr lang="zh-CN" altLang="en-US" sz="1200" b="0" i="0" u="none" strike="noStrik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127" name="Number3" descr="e60cbe9f-0942-449f-ae43-84ddb1e2ea4d"/>
              <p:cNvSpPr/>
              <p:nvPr>
                <p:custDataLst>
                  <p:tags r:id="rId12"/>
                </p:custDataLst>
              </p:nvPr>
            </p:nvSpPr>
            <p:spPr>
              <a:xfrm>
                <a:off x="6334366" y="2557841"/>
                <a:ext cx="692850" cy="642114"/>
              </a:xfrm>
              <a:prstGeom prst="parallelogram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89000">
                    <a:schemeClr val="accent1"/>
                  </a:gs>
                </a:gsLst>
                <a:lin ang="13500000" scaled="1"/>
                <a:tileRect/>
              </a:gradFill>
              <a:ln w="12700">
                <a:solidFill>
                  <a:schemeClr val="accent1"/>
                </a:solidFill>
              </a:ln>
              <a:effectLst>
                <a:outerShdw blurRad="127000" dist="63500" dir="2700000" algn="tl" rotWithShape="0">
                  <a:schemeClr val="accent1">
                    <a:alpha val="15000"/>
                  </a:scheme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>
                <a:normAutofit/>
              </a:bodyPr>
              <a:lstStyle/>
              <a:p>
                <a:pPr algn="ctr"/>
                <a:r>
                  <a:rPr lang="en-US" sz="2400" b="1" i="1" u="none">
                    <a:solidFill>
                      <a:srgbClr val="FFFFFF"/>
                    </a:solidFill>
                    <a:latin typeface="Arial" panose="020B0604020202020204"/>
                  </a:rPr>
                  <a:t>2</a:t>
                </a:r>
                <a:endParaRPr lang="en-US" sz="2400" b="1" i="1" u="none">
                  <a:solidFill>
                    <a:srgbClr val="FFFFFF"/>
                  </a:solidFill>
                  <a:latin typeface="Arial" panose="020B0604020202020204"/>
                </a:endParaRPr>
              </a:p>
            </p:txBody>
          </p:sp>
        </p:grpSp>
        <p:grpSp>
          <p:nvGrpSpPr>
            <p:cNvPr id="7" name="组合 6" descr="07722b72-294b-4c2e-bc81-c1a1a0ae945f"/>
            <p:cNvGrpSpPr/>
            <p:nvPr/>
          </p:nvGrpSpPr>
          <p:grpSpPr>
            <a:xfrm>
              <a:off x="6334366" y="4066293"/>
              <a:ext cx="4239323" cy="1330012"/>
              <a:chOff x="6334366" y="4066293"/>
              <a:chExt cx="4239323" cy="1330012"/>
            </a:xfrm>
          </p:grpSpPr>
          <p:sp>
            <p:nvSpPr>
              <p:cNvPr id="129" name="Bullet4" descr="d41db9c0-7d87-41bb-93b8-58ff7b4e2c53"/>
              <p:cNvSpPr txBox="1"/>
              <p:nvPr>
                <p:custDataLst>
                  <p:tags r:id="rId13"/>
                </p:custDataLst>
              </p:nvPr>
            </p:nvSpPr>
            <p:spPr>
              <a:xfrm>
                <a:off x="7139666" y="4066293"/>
                <a:ext cx="3434023" cy="58154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b" anchorCtr="0">
                <a:normAutofit/>
              </a:bodyPr>
              <a:lstStyle/>
              <a:p>
                <a:pPr algn="l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600" b="1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形成闭环管理体系</a:t>
                </a:r>
                <a:endParaRPr lang="en-US" sz="1600" b="1" i="0" u="none" strike="noStrik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130" name="Text4" descr="6c30a4c4-3cb9-4892-ad70-77570477cef7"/>
              <p:cNvSpPr txBox="1"/>
              <p:nvPr>
                <p:custDataLst>
                  <p:tags r:id="rId14"/>
                </p:custDataLst>
              </p:nvPr>
            </p:nvSpPr>
            <p:spPr>
              <a:xfrm>
                <a:off x="7139666" y="4647835"/>
                <a:ext cx="3434023" cy="74847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 lnSpcReduction="20000"/>
              </a:bodyPr>
              <a:lstStyle/>
              <a:p>
                <a:pPr algn="l">
                  <a:lnSpc>
                    <a:spcPct val="12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en-US" sz="1400" b="0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串联</a:t>
                </a:r>
                <a:r>
                  <a:rPr lang="en-US" altLang="zh-CN" sz="1400" b="0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“</a:t>
                </a:r>
                <a:r>
                  <a:rPr lang="zh-CN" altLang="en-US" sz="1400" b="0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数据采集</a:t>
                </a:r>
                <a:r>
                  <a:rPr lang="en-US" altLang="zh-CN" sz="1400" b="0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-</a:t>
                </a:r>
                <a:r>
                  <a:rPr lang="zh-CN" altLang="en-US" sz="1400" b="0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传输</a:t>
                </a:r>
                <a:r>
                  <a:rPr lang="en-US" altLang="zh-CN" sz="1400" b="0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-</a:t>
                </a:r>
                <a:r>
                  <a:rPr lang="zh-CN" altLang="en-US" sz="1400" b="0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分析</a:t>
                </a:r>
                <a:r>
                  <a:rPr lang="en-US" altLang="zh-CN" sz="1400" b="0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-</a:t>
                </a:r>
                <a:r>
                  <a:rPr lang="zh-CN" altLang="en-US" sz="1400" b="0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调控</a:t>
                </a:r>
                <a:r>
                  <a:rPr lang="en-US" altLang="zh-CN" sz="1400" b="0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”</a:t>
                </a:r>
                <a:r>
                  <a:rPr lang="zh-CN" altLang="en-US" sz="1400" b="0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全流程，实现环境参数的自动化监测与智能调节，构建完整的闭环管理机制</a:t>
                </a:r>
                <a:r>
                  <a:rPr lang="zh-CN" altLang="en-US" sz="1200" b="0" i="0" u="none" strike="noStrike">
                    <a:solidFill>
                      <a:srgbClr val="FFFFFF"/>
                    </a:solidFill>
                    <a:ea typeface="微软雅黑" panose="020B0503020204020204" charset="-122"/>
                  </a:rPr>
                  <a:t>。</a:t>
                </a:r>
                <a:endParaRPr lang="zh-CN" altLang="en-US" sz="1200" b="0" i="0" u="none" strike="noStrike">
                  <a:solidFill>
                    <a:srgbClr val="FFFFFF"/>
                  </a:solidFill>
                  <a:ea typeface="微软雅黑" panose="020B0503020204020204" charset="-122"/>
                </a:endParaRPr>
              </a:p>
            </p:txBody>
          </p:sp>
          <p:sp>
            <p:nvSpPr>
              <p:cNvPr id="131" name="Number4" descr="d361783c-b1f2-4c5c-8438-301317794607"/>
              <p:cNvSpPr/>
              <p:nvPr>
                <p:custDataLst>
                  <p:tags r:id="rId15"/>
                </p:custDataLst>
              </p:nvPr>
            </p:nvSpPr>
            <p:spPr>
              <a:xfrm>
                <a:off x="6334366" y="4289714"/>
                <a:ext cx="692850" cy="642114"/>
              </a:xfrm>
              <a:prstGeom prst="parallelogram">
                <a:avLst>
                  <a:gd name="adj" fmla="val 0"/>
                </a:avLst>
              </a:pr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89000">
                    <a:schemeClr val="accent1"/>
                  </a:gs>
                </a:gsLst>
                <a:lin ang="13500000" scaled="1"/>
                <a:tileRect/>
              </a:gradFill>
              <a:ln w="12700">
                <a:solidFill>
                  <a:schemeClr val="accent1"/>
                </a:solidFill>
              </a:ln>
              <a:effectLst>
                <a:outerShdw blurRad="127000" dist="63500" dir="2700000" algn="tl" rotWithShape="0">
                  <a:schemeClr val="accent1">
                    <a:alpha val="15000"/>
                  </a:schemeClr>
                </a:outerShdw>
              </a:effectLst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none" rtlCol="0" anchor="ctr">
                <a:normAutofit/>
              </a:bodyPr>
              <a:lstStyle/>
              <a:p>
                <a:pPr algn="ctr"/>
                <a:r>
                  <a:rPr lang="en-US" sz="2400" b="1" i="1" u="none">
                    <a:solidFill>
                      <a:srgbClr val="FFFFFF"/>
                    </a:solidFill>
                    <a:latin typeface="Arial" panose="020B0604020202020204"/>
                  </a:rPr>
                  <a:t>4</a:t>
                </a:r>
                <a:endParaRPr lang="en-US" sz="2400" b="1" i="1" u="none">
                  <a:solidFill>
                    <a:srgbClr val="FFFFFF"/>
                  </a:solidFill>
                  <a:latin typeface="Arial" panose="020B0604020202020204"/>
                </a:endParaRPr>
              </a:p>
            </p:txBody>
          </p:sp>
        </p:grpSp>
      </p:grpSp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KSO_WM_DIAGRAM_VIRTUALLY_FRAME" val="{&quot;height&quot;:394,&quot;left&quot;:52,&quot;top&quot;:89,&quot;width&quot;:855}"/>
</p:tagLst>
</file>

<file path=ppt/tags/tag10.xml><?xml version="1.0" encoding="utf-8"?>
<p:tagLst xmlns:p="http://schemas.openxmlformats.org/presentationml/2006/main">
  <p:tag name="KSO_WM_DIAGRAM_VIRTUALLY_FRAME" val="{&quot;height&quot;:394,&quot;left&quot;:52,&quot;top&quot;:89,&quot;width&quot;:855}"/>
</p:tagLst>
</file>

<file path=ppt/tags/tag100.xml><?xml version="1.0" encoding="utf-8"?>
<p:tagLst xmlns:p="http://schemas.openxmlformats.org/presentationml/2006/main">
  <p:tag name="KSO_WM_DIAGRAM_VIRTUALLY_FRAME" val="{&quot;height&quot;:394,&quot;left&quot;:52,&quot;top&quot;:89,&quot;width&quot;:855}"/>
</p:tagLst>
</file>

<file path=ppt/tags/tag101.xml><?xml version="1.0" encoding="utf-8"?>
<p:tagLst xmlns:p="http://schemas.openxmlformats.org/presentationml/2006/main">
  <p:tag name="KSO_WM_DIAGRAM_VIRTUALLY_FRAME" val="{&quot;height&quot;:394,&quot;left&quot;:52,&quot;top&quot;:89,&quot;width&quot;:855}"/>
</p:tagLst>
</file>

<file path=ppt/tags/tag102.xml><?xml version="1.0" encoding="utf-8"?>
<p:tagLst xmlns:p="http://schemas.openxmlformats.org/presentationml/2006/main">
  <p:tag name="KSO_WM_DIAGRAM_VIRTUALLY_FRAME" val="{&quot;height&quot;:394,&quot;left&quot;:52,&quot;top&quot;:89,&quot;width&quot;:855}"/>
</p:tagLst>
</file>

<file path=ppt/tags/tag103.xml><?xml version="1.0" encoding="utf-8"?>
<p:tagLst xmlns:p="http://schemas.openxmlformats.org/presentationml/2006/main">
  <p:tag name="KSO_WM_DIAGRAM_VIRTUALLY_FRAME" val="{&quot;height&quot;:394,&quot;left&quot;:52,&quot;top&quot;:89,&quot;width&quot;:855}"/>
</p:tagLst>
</file>

<file path=ppt/tags/tag104.xml><?xml version="1.0" encoding="utf-8"?>
<p:tagLst xmlns:p="http://schemas.openxmlformats.org/presentationml/2006/main">
  <p:tag name="KSO_WM_DIAGRAM_VIRTUALLY_FRAME" val="{&quot;height&quot;:394,&quot;left&quot;:52,&quot;top&quot;:89,&quot;width&quot;:855}"/>
</p:tagLst>
</file>

<file path=ppt/tags/tag105.xml><?xml version="1.0" encoding="utf-8"?>
<p:tagLst xmlns:p="http://schemas.openxmlformats.org/presentationml/2006/main">
  <p:tag name="KSO_WM_DIAGRAM_VIRTUALLY_FRAME" val="{&quot;height&quot;:394,&quot;left&quot;:52,&quot;top&quot;:89,&quot;width&quot;:855}"/>
</p:tagLst>
</file>

<file path=ppt/tags/tag106.xml><?xml version="1.0" encoding="utf-8"?>
<p:tagLst xmlns:p="http://schemas.openxmlformats.org/presentationml/2006/main">
  <p:tag name="KSO_WM_DIAGRAM_VIRTUALLY_FRAME" val="{&quot;height&quot;:394,&quot;left&quot;:52,&quot;top&quot;:89,&quot;width&quot;:855}"/>
</p:tagLst>
</file>

<file path=ppt/tags/tag107.xml><?xml version="1.0" encoding="utf-8"?>
<p:tagLst xmlns:p="http://schemas.openxmlformats.org/presentationml/2006/main">
  <p:tag name="KSO_WM_DIAGRAM_VIRTUALLY_FRAME" val="{&quot;height&quot;:394,&quot;left&quot;:52,&quot;top&quot;:89,&quot;width&quot;:855}"/>
</p:tagLst>
</file>

<file path=ppt/tags/tag108.xml><?xml version="1.0" encoding="utf-8"?>
<p:tagLst xmlns:p="http://schemas.openxmlformats.org/presentationml/2006/main">
  <p:tag name="KSO_WM_DIAGRAM_VIRTUALLY_FRAME" val="{&quot;height&quot;:394,&quot;left&quot;:52,&quot;top&quot;:89,&quot;width&quot;:855}"/>
</p:tagLst>
</file>

<file path=ppt/tags/tag109.xml><?xml version="1.0" encoding="utf-8"?>
<p:tagLst xmlns:p="http://schemas.openxmlformats.org/presentationml/2006/main">
  <p:tag name="KSO_WM_DIAGRAM_VIRTUALLY_FRAME" val="{&quot;height&quot;:394,&quot;left&quot;:52,&quot;top&quot;:89,&quot;width&quot;:855}"/>
</p:tagLst>
</file>

<file path=ppt/tags/tag11.xml><?xml version="1.0" encoding="utf-8"?>
<p:tagLst xmlns:p="http://schemas.openxmlformats.org/presentationml/2006/main">
  <p:tag name="KSO_WM_DIAGRAM_VIRTUALLY_FRAME" val="{&quot;height&quot;:394,&quot;left&quot;:52,&quot;top&quot;:89,&quot;width&quot;:855}"/>
</p:tagLst>
</file>

<file path=ppt/tags/tag110.xml><?xml version="1.0" encoding="utf-8"?>
<p:tagLst xmlns:p="http://schemas.openxmlformats.org/presentationml/2006/main">
  <p:tag name="KSO_WM_DIAGRAM_VIRTUALLY_FRAME" val="{&quot;height&quot;:394,&quot;left&quot;:52,&quot;top&quot;:89,&quot;width&quot;:855}"/>
</p:tagLst>
</file>

<file path=ppt/tags/tag111.xml><?xml version="1.0" encoding="utf-8"?>
<p:tagLst xmlns:p="http://schemas.openxmlformats.org/presentationml/2006/main">
  <p:tag name="KSO_WM_DIAGRAM_VIRTUALLY_FRAME" val="{&quot;height&quot;:394,&quot;left&quot;:52,&quot;top&quot;:89,&quot;width&quot;:855}"/>
</p:tagLst>
</file>

<file path=ppt/tags/tag112.xml><?xml version="1.0" encoding="utf-8"?>
<p:tagLst xmlns:p="http://schemas.openxmlformats.org/presentationml/2006/main">
  <p:tag name="KSO_WM_DIAGRAM_VIRTUALLY_FRAME" val="{&quot;height&quot;:383.25,&quot;left&quot;:52,&quot;top&quot;:99.75,&quot;width&quot;:855}"/>
</p:tagLst>
</file>

<file path=ppt/tags/tag113.xml><?xml version="1.0" encoding="utf-8"?>
<p:tagLst xmlns:p="http://schemas.openxmlformats.org/presentationml/2006/main">
  <p:tag name="KSO_WM_DIAGRAM_VIRTUALLY_FRAME" val="{&quot;height&quot;:383.25,&quot;left&quot;:52,&quot;top&quot;:99.75,&quot;width&quot;:855}"/>
</p:tagLst>
</file>

<file path=ppt/tags/tag114.xml><?xml version="1.0" encoding="utf-8"?>
<p:tagLst xmlns:p="http://schemas.openxmlformats.org/presentationml/2006/main">
  <p:tag name="KSO_WM_DIAGRAM_VIRTUALLY_FRAME" val="{&quot;height&quot;:383.25,&quot;left&quot;:52,&quot;top&quot;:99.75,&quot;width&quot;:855}"/>
</p:tagLst>
</file>

<file path=ppt/tags/tag115.xml><?xml version="1.0" encoding="utf-8"?>
<p:tagLst xmlns:p="http://schemas.openxmlformats.org/presentationml/2006/main">
  <p:tag name="KSO_WM_DIAGRAM_VIRTUALLY_FRAME" val="{&quot;height&quot;:383.25,&quot;left&quot;:52,&quot;top&quot;:99.75,&quot;width&quot;:855}"/>
</p:tagLst>
</file>

<file path=ppt/tags/tag116.xml><?xml version="1.0" encoding="utf-8"?>
<p:tagLst xmlns:p="http://schemas.openxmlformats.org/presentationml/2006/main">
  <p:tag name="KSO_WM_DIAGRAM_VIRTUALLY_FRAME" val="{&quot;height&quot;:383.25,&quot;left&quot;:52,&quot;top&quot;:99.75,&quot;width&quot;:855}"/>
</p:tagLst>
</file>

<file path=ppt/tags/tag117.xml><?xml version="1.0" encoding="utf-8"?>
<p:tagLst xmlns:p="http://schemas.openxmlformats.org/presentationml/2006/main">
  <p:tag name="KSO_WM_DIAGRAM_VIRTUALLY_FRAME" val="{&quot;height&quot;:383.25,&quot;left&quot;:52,&quot;top&quot;:99.75,&quot;width&quot;:855}"/>
</p:tagLst>
</file>

<file path=ppt/tags/tag118.xml><?xml version="1.0" encoding="utf-8"?>
<p:tagLst xmlns:p="http://schemas.openxmlformats.org/presentationml/2006/main">
  <p:tag name="KSO_WM_DIAGRAM_VIRTUALLY_FRAME" val="{&quot;height&quot;:383.25,&quot;left&quot;:52,&quot;top&quot;:99.75,&quot;width&quot;:855}"/>
</p:tagLst>
</file>

<file path=ppt/tags/tag119.xml><?xml version="1.0" encoding="utf-8"?>
<p:tagLst xmlns:p="http://schemas.openxmlformats.org/presentationml/2006/main">
  <p:tag name="KSO_WM_DIAGRAM_VIRTUALLY_FRAME" val="{&quot;height&quot;:383.25,&quot;left&quot;:52,&quot;top&quot;:99.75,&quot;width&quot;:855}"/>
</p:tagLst>
</file>

<file path=ppt/tags/tag12.xml><?xml version="1.0" encoding="utf-8"?>
<p:tagLst xmlns:p="http://schemas.openxmlformats.org/presentationml/2006/main">
  <p:tag name="KSO_WM_DIAGRAM_VIRTUALLY_FRAME" val="{&quot;height&quot;:394,&quot;left&quot;:52,&quot;top&quot;:89,&quot;width&quot;:855}"/>
</p:tagLst>
</file>

<file path=ppt/tags/tag120.xml><?xml version="1.0" encoding="utf-8"?>
<p:tagLst xmlns:p="http://schemas.openxmlformats.org/presentationml/2006/main">
  <p:tag name="KSO_WM_DIAGRAM_VIRTUALLY_FRAME" val="{&quot;height&quot;:383.25,&quot;left&quot;:52,&quot;top&quot;:99.75,&quot;width&quot;:855}"/>
</p:tagLst>
</file>

<file path=ppt/tags/tag121.xml><?xml version="1.0" encoding="utf-8"?>
<p:tagLst xmlns:p="http://schemas.openxmlformats.org/presentationml/2006/main">
  <p:tag name="KSO_WM_DIAGRAM_VIRTUALLY_FRAME" val="{&quot;height&quot;:383.25,&quot;left&quot;:52,&quot;top&quot;:99.75,&quot;width&quot;:855}"/>
</p:tagLst>
</file>

<file path=ppt/tags/tag122.xml><?xml version="1.0" encoding="utf-8"?>
<p:tagLst xmlns:p="http://schemas.openxmlformats.org/presentationml/2006/main">
  <p:tag name="KSO_WM_DIAGRAM_VIRTUALLY_FRAME" val="{&quot;height&quot;:383.25,&quot;left&quot;:52,&quot;top&quot;:99.75,&quot;width&quot;:855}"/>
</p:tagLst>
</file>

<file path=ppt/tags/tag123.xml><?xml version="1.0" encoding="utf-8"?>
<p:tagLst xmlns:p="http://schemas.openxmlformats.org/presentationml/2006/main">
  <p:tag name="KSO_WM_DIAGRAM_VIRTUALLY_FRAME" val="{&quot;height&quot;:383.25,&quot;left&quot;:52,&quot;top&quot;:99.75,&quot;width&quot;:855}"/>
</p:tagLst>
</file>

<file path=ppt/tags/tag124.xml><?xml version="1.0" encoding="utf-8"?>
<p:tagLst xmlns:p="http://schemas.openxmlformats.org/presentationml/2006/main">
  <p:tag name="KSO_WM_DIAGRAM_VIRTUALLY_FRAME" val="{&quot;height&quot;:383.25,&quot;left&quot;:52,&quot;top&quot;:99.75,&quot;width&quot;:855}"/>
</p:tagLst>
</file>

<file path=ppt/tags/tag125.xml><?xml version="1.0" encoding="utf-8"?>
<p:tagLst xmlns:p="http://schemas.openxmlformats.org/presentationml/2006/main">
  <p:tag name="KSO_WM_DIAGRAM_VIRTUALLY_FRAME" val="{&quot;height&quot;:383.25,&quot;left&quot;:52,&quot;top&quot;:99.75,&quot;width&quot;:855}"/>
</p:tagLst>
</file>

<file path=ppt/tags/tag126.xml><?xml version="1.0" encoding="utf-8"?>
<p:tagLst xmlns:p="http://schemas.openxmlformats.org/presentationml/2006/main">
  <p:tag name="KSO_WM_DIAGRAM_VIRTUALLY_FRAME" val="{&quot;height&quot;:383.25,&quot;left&quot;:52,&quot;top&quot;:99.75,&quot;width&quot;:855}"/>
</p:tagLst>
</file>

<file path=ppt/tags/tag127.xml><?xml version="1.0" encoding="utf-8"?>
<p:tagLst xmlns:p="http://schemas.openxmlformats.org/presentationml/2006/main">
  <p:tag name="KSO_WM_DIAGRAM_VIRTUALLY_FRAME" val="{&quot;height&quot;:383.25,&quot;left&quot;:52,&quot;top&quot;:99.75,&quot;width&quot;:855}"/>
</p:tagLst>
</file>

<file path=ppt/tags/tag128.xml><?xml version="1.0" encoding="utf-8"?>
<p:tagLst xmlns:p="http://schemas.openxmlformats.org/presentationml/2006/main">
  <p:tag name="KSO_WM_DIAGRAM_VIRTUALLY_FRAME" val="{&quot;height&quot;:383.25,&quot;left&quot;:52,&quot;top&quot;:99.75,&quot;width&quot;:855}"/>
</p:tagLst>
</file>

<file path=ppt/tags/tag129.xml><?xml version="1.0" encoding="utf-8"?>
<p:tagLst xmlns:p="http://schemas.openxmlformats.org/presentationml/2006/main">
  <p:tag name="KSO_WM_DIAGRAM_VIRTUALLY_FRAME" val="{&quot;height&quot;:383.25,&quot;left&quot;:52,&quot;top&quot;:99.75,&quot;width&quot;:855}"/>
</p:tagLst>
</file>

<file path=ppt/tags/tag13.xml><?xml version="1.0" encoding="utf-8"?>
<p:tagLst xmlns:p="http://schemas.openxmlformats.org/presentationml/2006/main">
  <p:tag name="KSO_WM_DIAGRAM_VIRTUALLY_FRAME" val="{&quot;height&quot;:394,&quot;left&quot;:52,&quot;top&quot;:89,&quot;width&quot;:855}"/>
</p:tagLst>
</file>

<file path=ppt/tags/tag130.xml><?xml version="1.0" encoding="utf-8"?>
<p:tagLst xmlns:p="http://schemas.openxmlformats.org/presentationml/2006/main">
  <p:tag name="KSO_WM_DIAGRAM_VIRTUALLY_FRAME" val="{&quot;height&quot;:383.25,&quot;left&quot;:52,&quot;top&quot;:99.75,&quot;width&quot;:855}"/>
</p:tagLst>
</file>

<file path=ppt/tags/tag131.xml><?xml version="1.0" encoding="utf-8"?>
<p:tagLst xmlns:p="http://schemas.openxmlformats.org/presentationml/2006/main">
  <p:tag name="KSO_WM_DIAGRAM_VIRTUALLY_FRAME" val="{&quot;height&quot;:383.25,&quot;left&quot;:52,&quot;top&quot;:99.75,&quot;width&quot;:855}"/>
</p:tagLst>
</file>

<file path=ppt/tags/tag132.xml><?xml version="1.0" encoding="utf-8"?>
<p:tagLst xmlns:p="http://schemas.openxmlformats.org/presentationml/2006/main">
  <p:tag name="KSO_WM_DIAGRAM_VIRTUALLY_FRAME" val="{&quot;height&quot;:383.25,&quot;left&quot;:52,&quot;top&quot;:99.75,&quot;width&quot;:855}"/>
</p:tagLst>
</file>

<file path=ppt/tags/tag133.xml><?xml version="1.0" encoding="utf-8"?>
<p:tagLst xmlns:p="http://schemas.openxmlformats.org/presentationml/2006/main">
  <p:tag name="KSO_WM_DIAGRAM_VIRTUALLY_FRAME" val="{&quot;height&quot;:383.25,&quot;left&quot;:52,&quot;top&quot;:99.75,&quot;width&quot;:855}"/>
</p:tagLst>
</file>

<file path=ppt/tags/tag134.xml><?xml version="1.0" encoding="utf-8"?>
<p:tagLst xmlns:p="http://schemas.openxmlformats.org/presentationml/2006/main">
  <p:tag name="KSO_WM_DIAGRAM_VIRTUALLY_FRAME" val="{&quot;height&quot;:383.25,&quot;left&quot;:52,&quot;top&quot;:99.75,&quot;width&quot;:855}"/>
</p:tagLst>
</file>

<file path=ppt/tags/tag135.xml><?xml version="1.0" encoding="utf-8"?>
<p:tagLst xmlns:p="http://schemas.openxmlformats.org/presentationml/2006/main">
  <p:tag name="KSO_WM_DIAGRAM_VIRTUALLY_FRAME" val="{&quot;height&quot;:540,&quot;left&quot;:0,&quot;top&quot;:0,&quot;width&quot;:906.9999212598425}"/>
</p:tagLst>
</file>

<file path=ppt/tags/tag136.xml><?xml version="1.0" encoding="utf-8"?>
<p:tagLst xmlns:p="http://schemas.openxmlformats.org/presentationml/2006/main">
  <p:tag name="KSO_WM_DIAGRAM_VIRTUALLY_FRAME" val="{&quot;height&quot;:540,&quot;left&quot;:0,&quot;top&quot;:0,&quot;width&quot;:906.9999212598425}"/>
</p:tagLst>
</file>

<file path=ppt/tags/tag137.xml><?xml version="1.0" encoding="utf-8"?>
<p:tagLst xmlns:p="http://schemas.openxmlformats.org/presentationml/2006/main">
  <p:tag name="KSO_WM_DIAGRAM_VIRTUALLY_FRAME" val="{&quot;height&quot;:540,&quot;left&quot;:0,&quot;top&quot;:0,&quot;width&quot;:906.9999212598425}"/>
</p:tagLst>
</file>

<file path=ppt/tags/tag138.xml><?xml version="1.0" encoding="utf-8"?>
<p:tagLst xmlns:p="http://schemas.openxmlformats.org/presentationml/2006/main">
  <p:tag name="KSO_WM_DIAGRAM_VIRTUALLY_FRAME" val="{&quot;height&quot;:540,&quot;left&quot;:0,&quot;top&quot;:0,&quot;width&quot;:906.9999212598425}"/>
</p:tagLst>
</file>

<file path=ppt/tags/tag139.xml><?xml version="1.0" encoding="utf-8"?>
<p:tagLst xmlns:p="http://schemas.openxmlformats.org/presentationml/2006/main">
  <p:tag name="KSO_WM_DIAGRAM_VIRTUALLY_FRAME" val="{&quot;height&quot;:540,&quot;left&quot;:0,&quot;top&quot;:0,&quot;width&quot;:906.9999212598425}"/>
</p:tagLst>
</file>

<file path=ppt/tags/tag14.xml><?xml version="1.0" encoding="utf-8"?>
<p:tagLst xmlns:p="http://schemas.openxmlformats.org/presentationml/2006/main">
  <p:tag name="KSO_WM_DIAGRAM_VIRTUALLY_FRAME" val="{&quot;height&quot;:394,&quot;left&quot;:52,&quot;top&quot;:89,&quot;width&quot;:855}"/>
</p:tagLst>
</file>

<file path=ppt/tags/tag140.xml><?xml version="1.0" encoding="utf-8"?>
<p:tagLst xmlns:p="http://schemas.openxmlformats.org/presentationml/2006/main">
  <p:tag name="KSO_WM_DIAGRAM_VIRTUALLY_FRAME" val="{&quot;height&quot;:540,&quot;left&quot;:0,&quot;top&quot;:0,&quot;width&quot;:906.9999212598425}"/>
</p:tagLst>
</file>

<file path=ppt/tags/tag141.xml><?xml version="1.0" encoding="utf-8"?>
<p:tagLst xmlns:p="http://schemas.openxmlformats.org/presentationml/2006/main">
  <p:tag name="KSO_WM_DIAGRAM_VIRTUALLY_FRAME" val="{&quot;height&quot;:540,&quot;left&quot;:0,&quot;top&quot;:0,&quot;width&quot;:906.9999212598425}"/>
</p:tagLst>
</file>

<file path=ppt/tags/tag142.xml><?xml version="1.0" encoding="utf-8"?>
<p:tagLst xmlns:p="http://schemas.openxmlformats.org/presentationml/2006/main">
  <p:tag name="KSO_WM_DIAGRAM_VIRTUALLY_FRAME" val="{&quot;height&quot;:540,&quot;left&quot;:0,&quot;top&quot;:0,&quot;width&quot;:906.9999212598425}"/>
</p:tagLst>
</file>

<file path=ppt/tags/tag143.xml><?xml version="1.0" encoding="utf-8"?>
<p:tagLst xmlns:p="http://schemas.openxmlformats.org/presentationml/2006/main">
  <p:tag name="KSO_WM_DIAGRAM_VIRTUALLY_FRAME" val="{&quot;height&quot;:540,&quot;left&quot;:0,&quot;top&quot;:0,&quot;width&quot;:906.9999212598425}"/>
</p:tagLst>
</file>

<file path=ppt/tags/tag144.xml><?xml version="1.0" encoding="utf-8"?>
<p:tagLst xmlns:p="http://schemas.openxmlformats.org/presentationml/2006/main">
  <p:tag name="KSO_WM_DIAGRAM_VIRTUALLY_FRAME" val="{&quot;height&quot;:540,&quot;left&quot;:0,&quot;top&quot;:0,&quot;width&quot;:906.9999212598425}"/>
</p:tagLst>
</file>

<file path=ppt/tags/tag145.xml><?xml version="1.0" encoding="utf-8"?>
<p:tagLst xmlns:p="http://schemas.openxmlformats.org/presentationml/2006/main">
  <p:tag name="KSO_WM_DIAGRAM_VIRTUALLY_FRAME" val="{&quot;height&quot;:540,&quot;left&quot;:0,&quot;top&quot;:0,&quot;width&quot;:906.9999212598425}"/>
</p:tagLst>
</file>

<file path=ppt/tags/tag146.xml><?xml version="1.0" encoding="utf-8"?>
<p:tagLst xmlns:p="http://schemas.openxmlformats.org/presentationml/2006/main">
  <p:tag name="KSO_WM_DIAGRAM_VIRTUALLY_FRAME" val="{&quot;height&quot;:540,&quot;left&quot;:0,&quot;top&quot;:0,&quot;width&quot;:906.9999212598425}"/>
</p:tagLst>
</file>

<file path=ppt/tags/tag147.xml><?xml version="1.0" encoding="utf-8"?>
<p:tagLst xmlns:p="http://schemas.openxmlformats.org/presentationml/2006/main">
  <p:tag name="KSO_WM_DIAGRAM_VIRTUALLY_FRAME" val="{&quot;height&quot;:540,&quot;left&quot;:0,&quot;top&quot;:0,&quot;width&quot;:906.9999212598425}"/>
</p:tagLst>
</file>

<file path=ppt/tags/tag148.xml><?xml version="1.0" encoding="utf-8"?>
<p:tagLst xmlns:p="http://schemas.openxmlformats.org/presentationml/2006/main">
  <p:tag name="KSO_WM_DIAGRAM_VIRTUALLY_FRAME" val="{&quot;height&quot;:540,&quot;left&quot;:0,&quot;top&quot;:0,&quot;width&quot;:906.9999212598425}"/>
</p:tagLst>
</file>

<file path=ppt/tags/tag149.xml><?xml version="1.0" encoding="utf-8"?>
<p:tagLst xmlns:p="http://schemas.openxmlformats.org/presentationml/2006/main">
  <p:tag name="KSO_WM_DIAGRAM_VIRTUALLY_FRAME" val="{&quot;height&quot;:540,&quot;left&quot;:0,&quot;top&quot;:0,&quot;width&quot;:906.9999212598425}"/>
</p:tagLst>
</file>

<file path=ppt/tags/tag15.xml><?xml version="1.0" encoding="utf-8"?>
<p:tagLst xmlns:p="http://schemas.openxmlformats.org/presentationml/2006/main">
  <p:tag name="KSO_WM_DIAGRAM_VIRTUALLY_FRAME" val="{&quot;height&quot;:394,&quot;left&quot;:52,&quot;top&quot;:89,&quot;width&quot;:855}"/>
</p:tagLst>
</file>

<file path=ppt/tags/tag150.xml><?xml version="1.0" encoding="utf-8"?>
<p:tagLst xmlns:p="http://schemas.openxmlformats.org/presentationml/2006/main">
  <p:tag name="KSO_WM_DIAGRAM_VIRTUALLY_FRAME" val="{&quot;height&quot;:540,&quot;left&quot;:0,&quot;top&quot;:0,&quot;width&quot;:906.9999212598425}"/>
</p:tagLst>
</file>

<file path=ppt/tags/tag151.xml><?xml version="1.0" encoding="utf-8"?>
<p:tagLst xmlns:p="http://schemas.openxmlformats.org/presentationml/2006/main">
  <p:tag name="KSO_WM_DIAGRAM_VIRTUALLY_FRAME" val="{&quot;height&quot;:540,&quot;left&quot;:0,&quot;top&quot;:0,&quot;width&quot;:906.9999212598425}"/>
</p:tagLst>
</file>

<file path=ppt/tags/tag152.xml><?xml version="1.0" encoding="utf-8"?>
<p:tagLst xmlns:p="http://schemas.openxmlformats.org/presentationml/2006/main">
  <p:tag name="KSO_WM_DIAGRAM_VIRTUALLY_FRAME" val="{&quot;height&quot;:540,&quot;left&quot;:0,&quot;top&quot;:0,&quot;width&quot;:906.9999212598425}"/>
</p:tagLst>
</file>

<file path=ppt/tags/tag153.xml><?xml version="1.0" encoding="utf-8"?>
<p:tagLst xmlns:p="http://schemas.openxmlformats.org/presentationml/2006/main">
  <p:tag name="KSO_WM_DIAGRAM_VIRTUALLY_FRAME" val="{&quot;height&quot;:540,&quot;left&quot;:0,&quot;top&quot;:0,&quot;width&quot;:906.9999212598425}"/>
</p:tagLst>
</file>

<file path=ppt/tags/tag154.xml><?xml version="1.0" encoding="utf-8"?>
<p:tagLst xmlns:p="http://schemas.openxmlformats.org/presentationml/2006/main">
  <p:tag name="KSO_WM_DIAGRAM_VIRTUALLY_FRAME" val="{&quot;height&quot;:540,&quot;left&quot;:0,&quot;top&quot;:0,&quot;width&quot;:906.9999212598425}"/>
</p:tagLst>
</file>

<file path=ppt/tags/tag155.xml><?xml version="1.0" encoding="utf-8"?>
<p:tagLst xmlns:p="http://schemas.openxmlformats.org/presentationml/2006/main">
  <p:tag name="KSO_WM_DIAGRAM_VIRTUALLY_FRAME" val="{&quot;height&quot;:540,&quot;left&quot;:0,&quot;top&quot;:0,&quot;width&quot;:906.9999212598425}"/>
</p:tagLst>
</file>

<file path=ppt/tags/tag156.xml><?xml version="1.0" encoding="utf-8"?>
<p:tagLst xmlns:p="http://schemas.openxmlformats.org/presentationml/2006/main">
  <p:tag name="KSO_WM_DIAGRAM_VIRTUALLY_FRAME" val="{&quot;height&quot;:540,&quot;left&quot;:0,&quot;top&quot;:0,&quot;width&quot;:906.9999212598425}"/>
</p:tagLst>
</file>

<file path=ppt/tags/tag157.xml><?xml version="1.0" encoding="utf-8"?>
<p:tagLst xmlns:p="http://schemas.openxmlformats.org/presentationml/2006/main">
  <p:tag name="KSO_WM_DIAGRAM_VIRTUALLY_FRAME" val="{&quot;height&quot;:540,&quot;left&quot;:0,&quot;top&quot;:0,&quot;width&quot;:906.9999212598425}"/>
</p:tagLst>
</file>

<file path=ppt/tags/tag158.xml><?xml version="1.0" encoding="utf-8"?>
<p:tagLst xmlns:p="http://schemas.openxmlformats.org/presentationml/2006/main">
  <p:tag name="KSO_WM_DIAGRAM_VIRTUALLY_FRAME" val="{&quot;height&quot;:540,&quot;left&quot;:0,&quot;top&quot;:0,&quot;width&quot;:906.9999212598425}"/>
</p:tagLst>
</file>

<file path=ppt/tags/tag159.xml><?xml version="1.0" encoding="utf-8"?>
<p:tagLst xmlns:p="http://schemas.openxmlformats.org/presentationml/2006/main">
  <p:tag name="KSO_WM_DIAGRAM_VIRTUALLY_FRAME" val="{&quot;height&quot;:540,&quot;left&quot;:0,&quot;top&quot;:0,&quot;width&quot;:906.9999212598425}"/>
</p:tagLst>
</file>

<file path=ppt/tags/tag16.xml><?xml version="1.0" encoding="utf-8"?>
<p:tagLst xmlns:p="http://schemas.openxmlformats.org/presentationml/2006/main">
  <p:tag name="KSO_WM_DIAGRAM_VIRTUALLY_FRAME" val="{&quot;height&quot;:394,&quot;left&quot;:52,&quot;top&quot;:89,&quot;width&quot;:855}"/>
</p:tagLst>
</file>

<file path=ppt/tags/tag160.xml><?xml version="1.0" encoding="utf-8"?>
<p:tagLst xmlns:p="http://schemas.openxmlformats.org/presentationml/2006/main">
  <p:tag name="KSO_WM_DIAGRAM_VIRTUALLY_FRAME" val="{&quot;height&quot;:255.871811023622,&quot;left&quot;:52,&quot;top&quot;:146.93141732283465,&quot;width&quot;:855}"/>
</p:tagLst>
</file>

<file path=ppt/tags/tag161.xml><?xml version="1.0" encoding="utf-8"?>
<p:tagLst xmlns:p="http://schemas.openxmlformats.org/presentationml/2006/main">
  <p:tag name="KSO_WM_DIAGRAM_VIRTUALLY_FRAME" val="{&quot;height&quot;:255.871811023622,&quot;left&quot;:52,&quot;top&quot;:146.93141732283465,&quot;width&quot;:855}"/>
</p:tagLst>
</file>

<file path=ppt/tags/tag162.xml><?xml version="1.0" encoding="utf-8"?>
<p:tagLst xmlns:p="http://schemas.openxmlformats.org/presentationml/2006/main">
  <p:tag name="KSO_WM_DIAGRAM_VIRTUALLY_FRAME" val="{&quot;height&quot;:255.871811023622,&quot;left&quot;:52,&quot;top&quot;:146.93141732283465,&quot;width&quot;:855}"/>
</p:tagLst>
</file>

<file path=ppt/tags/tag163.xml><?xml version="1.0" encoding="utf-8"?>
<p:tagLst xmlns:p="http://schemas.openxmlformats.org/presentationml/2006/main">
  <p:tag name="KSO_WM_DIAGRAM_VIRTUALLY_FRAME" val="{&quot;height&quot;:255.871811023622,&quot;left&quot;:52,&quot;top&quot;:146.93141732283465,&quot;width&quot;:855}"/>
</p:tagLst>
</file>

<file path=ppt/tags/tag164.xml><?xml version="1.0" encoding="utf-8"?>
<p:tagLst xmlns:p="http://schemas.openxmlformats.org/presentationml/2006/main">
  <p:tag name="KSO_WM_DIAGRAM_VIRTUALLY_FRAME" val="{&quot;height&quot;:255.871811023622,&quot;left&quot;:52,&quot;top&quot;:146.93141732283465,&quot;width&quot;:855}"/>
</p:tagLst>
</file>

<file path=ppt/tags/tag165.xml><?xml version="1.0" encoding="utf-8"?>
<p:tagLst xmlns:p="http://schemas.openxmlformats.org/presentationml/2006/main">
  <p:tag name="KSO_WM_DIAGRAM_VIRTUALLY_FRAME" val="{&quot;height&quot;:255.871811023622,&quot;left&quot;:52,&quot;top&quot;:146.93141732283465,&quot;width&quot;:855}"/>
</p:tagLst>
</file>

<file path=ppt/tags/tag166.xml><?xml version="1.0" encoding="utf-8"?>
<p:tagLst xmlns:p="http://schemas.openxmlformats.org/presentationml/2006/main">
  <p:tag name="KSO_WM_DIAGRAM_VIRTUALLY_FRAME" val="{&quot;height&quot;:255.871811023622,&quot;left&quot;:52,&quot;top&quot;:146.93141732283465,&quot;width&quot;:855}"/>
</p:tagLst>
</file>

<file path=ppt/tags/tag167.xml><?xml version="1.0" encoding="utf-8"?>
<p:tagLst xmlns:p="http://schemas.openxmlformats.org/presentationml/2006/main">
  <p:tag name="KSO_WM_DIAGRAM_VIRTUALLY_FRAME" val="{&quot;height&quot;:255.871811023622,&quot;left&quot;:52,&quot;top&quot;:146.93141732283465,&quot;width&quot;:855}"/>
</p:tagLst>
</file>

<file path=ppt/tags/tag168.xml><?xml version="1.0" encoding="utf-8"?>
<p:tagLst xmlns:p="http://schemas.openxmlformats.org/presentationml/2006/main">
  <p:tag name="KSO_WM_DIAGRAM_VIRTUALLY_FRAME" val="{&quot;height&quot;:255.871811023622,&quot;left&quot;:52,&quot;top&quot;:146.93141732283465,&quot;width&quot;:855}"/>
</p:tagLst>
</file>

<file path=ppt/tags/tag169.xml><?xml version="1.0" encoding="utf-8"?>
<p:tagLst xmlns:p="http://schemas.openxmlformats.org/presentationml/2006/main">
  <p:tag name="KSO_WM_DIAGRAM_VIRTUALLY_FRAME" val="{&quot;height&quot;:255.871811023622,&quot;left&quot;:52,&quot;top&quot;:146.93141732283465,&quot;width&quot;:855}"/>
</p:tagLst>
</file>

<file path=ppt/tags/tag17.xml><?xml version="1.0" encoding="utf-8"?>
<p:tagLst xmlns:p="http://schemas.openxmlformats.org/presentationml/2006/main">
  <p:tag name="KSO_WM_DIAGRAM_VIRTUALLY_FRAME" val="{&quot;height&quot;:394,&quot;left&quot;:52,&quot;top&quot;:89,&quot;width&quot;:855}"/>
</p:tagLst>
</file>

<file path=ppt/tags/tag170.xml><?xml version="1.0" encoding="utf-8"?>
<p:tagLst xmlns:p="http://schemas.openxmlformats.org/presentationml/2006/main">
  <p:tag name="KSO_WM_DIAGRAM_VIRTUALLY_FRAME" val="{&quot;height&quot;:255.871811023622,&quot;left&quot;:52,&quot;top&quot;:146.93141732283465,&quot;width&quot;:855}"/>
</p:tagLst>
</file>

<file path=ppt/tags/tag171.xml><?xml version="1.0" encoding="utf-8"?>
<p:tagLst xmlns:p="http://schemas.openxmlformats.org/presentationml/2006/main">
  <p:tag name="KSO_WM_DIAGRAM_VIRTUALLY_FRAME" val="{&quot;height&quot;:255.871811023622,&quot;left&quot;:52,&quot;top&quot;:146.93141732283465,&quot;width&quot;:855}"/>
</p:tagLst>
</file>

<file path=ppt/tags/tag172.xml><?xml version="1.0" encoding="utf-8"?>
<p:tagLst xmlns:p="http://schemas.openxmlformats.org/presentationml/2006/main">
  <p:tag name="KSO_WM_DIAGRAM_VIRTUALLY_FRAME" val="{&quot;height&quot;:255.871811023622,&quot;left&quot;:52,&quot;top&quot;:146.93141732283465,&quot;width&quot;:855}"/>
</p:tagLst>
</file>

<file path=ppt/tags/tag173.xml><?xml version="1.0" encoding="utf-8"?>
<p:tagLst xmlns:p="http://schemas.openxmlformats.org/presentationml/2006/main">
  <p:tag name="KSO_WM_DIAGRAM_VIRTUALLY_FRAME" val="{&quot;height&quot;:255.871811023622,&quot;left&quot;:52,&quot;top&quot;:146.93141732283465,&quot;width&quot;:855}"/>
</p:tagLst>
</file>

<file path=ppt/tags/tag174.xml><?xml version="1.0" encoding="utf-8"?>
<p:tagLst xmlns:p="http://schemas.openxmlformats.org/presentationml/2006/main">
  <p:tag name="KSO_WM_DIAGRAM_VIRTUALLY_FRAME" val="{&quot;height&quot;:255.871811023622,&quot;left&quot;:52,&quot;top&quot;:146.93141732283465,&quot;width&quot;:855}"/>
</p:tagLst>
</file>

<file path=ppt/tags/tag175.xml><?xml version="1.0" encoding="utf-8"?>
<p:tagLst xmlns:p="http://schemas.openxmlformats.org/presentationml/2006/main">
  <p:tag name="KSO_WM_DIAGRAM_VIRTUALLY_FRAME" val="{&quot;height&quot;:255.871811023622,&quot;left&quot;:52,&quot;top&quot;:146.93141732283465,&quot;width&quot;:855}"/>
</p:tagLst>
</file>

<file path=ppt/tags/tag176.xml><?xml version="1.0" encoding="utf-8"?>
<p:tagLst xmlns:p="http://schemas.openxmlformats.org/presentationml/2006/main">
  <p:tag name="KSO_WM_DIAGRAM_VIRTUALLY_FRAME" val="{&quot;height&quot;:255.871811023622,&quot;left&quot;:52,&quot;top&quot;:146.93141732283465,&quot;width&quot;:855}"/>
</p:tagLst>
</file>

<file path=ppt/tags/tag177.xml><?xml version="1.0" encoding="utf-8"?>
<p:tagLst xmlns:p="http://schemas.openxmlformats.org/presentationml/2006/main">
  <p:tag name="KSO_WM_DIAGRAM_VIRTUALLY_FRAME" val="{&quot;height&quot;:255.871811023622,&quot;left&quot;:52,&quot;top&quot;:146.93141732283465,&quot;width&quot;:855}"/>
</p:tagLst>
</file>

<file path=ppt/tags/tag178.xml><?xml version="1.0" encoding="utf-8"?>
<p:tagLst xmlns:p="http://schemas.openxmlformats.org/presentationml/2006/main">
  <p:tag name="KSO_WM_DIAGRAM_VIRTUALLY_FRAME" val="{&quot;height&quot;:255.871811023622,&quot;left&quot;:52,&quot;top&quot;:146.93141732283465,&quot;width&quot;:855}"/>
</p:tagLst>
</file>

<file path=ppt/tags/tag179.xml><?xml version="1.0" encoding="utf-8"?>
<p:tagLst xmlns:p="http://schemas.openxmlformats.org/presentationml/2006/main">
  <p:tag name="KSO_WM_DIAGRAM_VIRTUALLY_FRAME" val="{&quot;height&quot;:402,&quot;left&quot;:51.999921259842516,&quot;top&quot;:81,&quot;width&quot;:855}"/>
</p:tagLst>
</file>

<file path=ppt/tags/tag18.xml><?xml version="1.0" encoding="utf-8"?>
<p:tagLst xmlns:p="http://schemas.openxmlformats.org/presentationml/2006/main">
  <p:tag name="KSO_WM_DIAGRAM_VIRTUALLY_FRAME" val="{&quot;height&quot;:394,&quot;left&quot;:52,&quot;top&quot;:89,&quot;width&quot;:855}"/>
</p:tagLst>
</file>

<file path=ppt/tags/tag180.xml><?xml version="1.0" encoding="utf-8"?>
<p:tagLst xmlns:p="http://schemas.openxmlformats.org/presentationml/2006/main">
  <p:tag name="KSO_WM_DIAGRAM_VIRTUALLY_FRAME" val="{&quot;height&quot;:402,&quot;left&quot;:51.999921259842516,&quot;top&quot;:81,&quot;width&quot;:855}"/>
</p:tagLst>
</file>

<file path=ppt/tags/tag181.xml><?xml version="1.0" encoding="utf-8"?>
<p:tagLst xmlns:p="http://schemas.openxmlformats.org/presentationml/2006/main">
  <p:tag name="KSO_WM_DIAGRAM_VIRTUALLY_FRAME" val="{&quot;height&quot;:402,&quot;left&quot;:51.999921259842516,&quot;top&quot;:81,&quot;width&quot;:855}"/>
</p:tagLst>
</file>

<file path=ppt/tags/tag182.xml><?xml version="1.0" encoding="utf-8"?>
<p:tagLst xmlns:p="http://schemas.openxmlformats.org/presentationml/2006/main">
  <p:tag name="KSO_WM_DIAGRAM_VIRTUALLY_FRAME" val="{&quot;height&quot;:402,&quot;left&quot;:51.999921259842516,&quot;top&quot;:81,&quot;width&quot;:855}"/>
</p:tagLst>
</file>

<file path=ppt/tags/tag183.xml><?xml version="1.0" encoding="utf-8"?>
<p:tagLst xmlns:p="http://schemas.openxmlformats.org/presentationml/2006/main">
  <p:tag name="KSO_WM_DIAGRAM_VIRTUALLY_FRAME" val="{&quot;height&quot;:402,&quot;left&quot;:51.999921259842516,&quot;top&quot;:81,&quot;width&quot;:855}"/>
</p:tagLst>
</file>

<file path=ppt/tags/tag184.xml><?xml version="1.0" encoding="utf-8"?>
<p:tagLst xmlns:p="http://schemas.openxmlformats.org/presentationml/2006/main">
  <p:tag name="KSO_WM_DIAGRAM_VIRTUALLY_FRAME" val="{&quot;height&quot;:402,&quot;left&quot;:51.999921259842516,&quot;top&quot;:81,&quot;width&quot;:855}"/>
</p:tagLst>
</file>

<file path=ppt/tags/tag185.xml><?xml version="1.0" encoding="utf-8"?>
<p:tagLst xmlns:p="http://schemas.openxmlformats.org/presentationml/2006/main">
  <p:tag name="KSO_WM_DIAGRAM_VIRTUALLY_FRAME" val="{&quot;height&quot;:402,&quot;left&quot;:51.999921259842516,&quot;top&quot;:81,&quot;width&quot;:855}"/>
</p:tagLst>
</file>

<file path=ppt/tags/tag186.xml><?xml version="1.0" encoding="utf-8"?>
<p:tagLst xmlns:p="http://schemas.openxmlformats.org/presentationml/2006/main">
  <p:tag name="KSO_WM_DIAGRAM_VIRTUALLY_FRAME" val="{&quot;height&quot;:402,&quot;left&quot;:51.999921259842516,&quot;top&quot;:81,&quot;width&quot;:855}"/>
</p:tagLst>
</file>

<file path=ppt/tags/tag187.xml><?xml version="1.0" encoding="utf-8"?>
<p:tagLst xmlns:p="http://schemas.openxmlformats.org/presentationml/2006/main">
  <p:tag name="KSO_WM_DIAGRAM_VIRTUALLY_FRAME" val="{&quot;height&quot;:402,&quot;left&quot;:51.999921259842516,&quot;top&quot;:81,&quot;width&quot;:855}"/>
</p:tagLst>
</file>

<file path=ppt/tags/tag188.xml><?xml version="1.0" encoding="utf-8"?>
<p:tagLst xmlns:p="http://schemas.openxmlformats.org/presentationml/2006/main">
  <p:tag name="KSO_WM_DIAGRAM_VIRTUALLY_FRAME" val="{&quot;height&quot;:402,&quot;left&quot;:51.999921259842516,&quot;top&quot;:81,&quot;width&quot;:855}"/>
</p:tagLst>
</file>

<file path=ppt/tags/tag189.xml><?xml version="1.0" encoding="utf-8"?>
<p:tagLst xmlns:p="http://schemas.openxmlformats.org/presentationml/2006/main">
  <p:tag name="KSO_WM_DIAGRAM_VIRTUALLY_FRAME" val="{&quot;height&quot;:402,&quot;left&quot;:51.999921259842516,&quot;top&quot;:81,&quot;width&quot;:855}"/>
</p:tagLst>
</file>

<file path=ppt/tags/tag19.xml><?xml version="1.0" encoding="utf-8"?>
<p:tagLst xmlns:p="http://schemas.openxmlformats.org/presentationml/2006/main">
  <p:tag name="KSO_WM_DIAGRAM_VIRTUALLY_FRAME" val="{&quot;height&quot;:394,&quot;left&quot;:52,&quot;top&quot;:89,&quot;width&quot;:855}"/>
</p:tagLst>
</file>

<file path=ppt/tags/tag190.xml><?xml version="1.0" encoding="utf-8"?>
<p:tagLst xmlns:p="http://schemas.openxmlformats.org/presentationml/2006/main">
  <p:tag name="KSO_WM_DIAGRAM_VIRTUALLY_FRAME" val="{&quot;height&quot;:402,&quot;left&quot;:51.999921259842516,&quot;top&quot;:81,&quot;width&quot;:855}"/>
</p:tagLst>
</file>

<file path=ppt/tags/tag191.xml><?xml version="1.0" encoding="utf-8"?>
<p:tagLst xmlns:p="http://schemas.openxmlformats.org/presentationml/2006/main">
  <p:tag name="KSO_WM_DIAGRAM_VIRTUALLY_FRAME" val="{&quot;height&quot;:402,&quot;left&quot;:51.999921259842516,&quot;top&quot;:81,&quot;width&quot;:855}"/>
</p:tagLst>
</file>

<file path=ppt/tags/tag192.xml><?xml version="1.0" encoding="utf-8"?>
<p:tagLst xmlns:p="http://schemas.openxmlformats.org/presentationml/2006/main">
  <p:tag name="KSO_WM_DIAGRAM_VIRTUALLY_FRAME" val="{&quot;height&quot;:402,&quot;left&quot;:51.999921259842516,&quot;top&quot;:81,&quot;width&quot;:855}"/>
</p:tagLst>
</file>

<file path=ppt/tags/tag193.xml><?xml version="1.0" encoding="utf-8"?>
<p:tagLst xmlns:p="http://schemas.openxmlformats.org/presentationml/2006/main">
  <p:tag name="KSO_WM_DIAGRAM_VIRTUALLY_FRAME" val="{&quot;height&quot;:402,&quot;left&quot;:51.999921259842516,&quot;top&quot;:81,&quot;width&quot;:855}"/>
</p:tagLst>
</file>

<file path=ppt/tags/tag194.xml><?xml version="1.0" encoding="utf-8"?>
<p:tagLst xmlns:p="http://schemas.openxmlformats.org/presentationml/2006/main">
  <p:tag name="KSO_WM_DIAGRAM_VIRTUALLY_FRAME" val="{&quot;height&quot;:402,&quot;left&quot;:51.999921259842516,&quot;top&quot;:81,&quot;width&quot;:855}"/>
</p:tagLst>
</file>

<file path=ppt/tags/tag195.xml><?xml version="1.0" encoding="utf-8"?>
<p:tagLst xmlns:p="http://schemas.openxmlformats.org/presentationml/2006/main">
  <p:tag name="KSO_WM_DIAGRAM_VIRTUALLY_FRAME" val="{&quot;height&quot;:402,&quot;left&quot;:51.999921259842516,&quot;top&quot;:81,&quot;width&quot;:855}"/>
</p:tagLst>
</file>

<file path=ppt/tags/tag196.xml><?xml version="1.0" encoding="utf-8"?>
<p:tagLst xmlns:p="http://schemas.openxmlformats.org/presentationml/2006/main">
  <p:tag name="KSO_WM_DIAGRAM_VIRTUALLY_FRAME" val="{&quot;height&quot;:402,&quot;left&quot;:51.999921259842516,&quot;top&quot;:81,&quot;width&quot;:855}"/>
</p:tagLst>
</file>

<file path=ppt/tags/tag197.xml><?xml version="1.0" encoding="utf-8"?>
<p:tagLst xmlns:p="http://schemas.openxmlformats.org/presentationml/2006/main">
  <p:tag name="KSO_WM_DIAGRAM_VIRTUALLY_FRAME" val="{&quot;height&quot;:402,&quot;left&quot;:51.999921259842516,&quot;top&quot;:81,&quot;width&quot;:855}"/>
</p:tagLst>
</file>

<file path=ppt/tags/tag198.xml><?xml version="1.0" encoding="utf-8"?>
<p:tagLst xmlns:p="http://schemas.openxmlformats.org/presentationml/2006/main">
  <p:tag name="KSO_WM_DIAGRAM_VIRTUALLY_FRAME" val="{&quot;height&quot;:402,&quot;left&quot;:51.999921259842516,&quot;top&quot;:81,&quot;width&quot;:855}"/>
</p:tagLst>
</file>

<file path=ppt/tags/tag199.xml><?xml version="1.0" encoding="utf-8"?>
<p:tagLst xmlns:p="http://schemas.openxmlformats.org/presentationml/2006/main">
  <p:tag name="KSO_WM_DIAGRAM_VIRTUALLY_FRAME" val="{&quot;height&quot;:402,&quot;left&quot;:51.999921259842516,&quot;top&quot;:81,&quot;width&quot;:855}"/>
</p:tagLst>
</file>

<file path=ppt/tags/tag2.xml><?xml version="1.0" encoding="utf-8"?>
<p:tagLst xmlns:p="http://schemas.openxmlformats.org/presentationml/2006/main">
  <p:tag name="KSO_WM_DIAGRAM_VIRTUALLY_FRAME" val="{&quot;height&quot;:394,&quot;left&quot;:52,&quot;top&quot;:89,&quot;width&quot;:855}"/>
</p:tagLst>
</file>

<file path=ppt/tags/tag20.xml><?xml version="1.0" encoding="utf-8"?>
<p:tagLst xmlns:p="http://schemas.openxmlformats.org/presentationml/2006/main">
  <p:tag name="KSO_WM_DIAGRAM_VIRTUALLY_FRAME" val="{&quot;height&quot;:392.37944881889763,&quot;left&quot;:-87.18503937007873,&quot;top&quot;:69,&quot;width&quot;:1048.9500787401576}"/>
</p:tagLst>
</file>

<file path=ppt/tags/tag200.xml><?xml version="1.0" encoding="utf-8"?>
<p:tagLst xmlns:p="http://schemas.openxmlformats.org/presentationml/2006/main">
  <p:tag name="KSO_WM_DIAGRAM_VIRTUALLY_FRAME" val="{&quot;height&quot;:402,&quot;left&quot;:51.999921259842516,&quot;top&quot;:81,&quot;width&quot;:855}"/>
</p:tagLst>
</file>

<file path=ppt/tags/tag201.xml><?xml version="1.0" encoding="utf-8"?>
<p:tagLst xmlns:p="http://schemas.openxmlformats.org/presentationml/2006/main">
  <p:tag name="KSO_WM_DIAGRAM_VIRTUALLY_FRAME" val="{&quot;height&quot;:402,&quot;left&quot;:51.999921259842516,&quot;top&quot;:81,&quot;width&quot;:855}"/>
</p:tagLst>
</file>

<file path=ppt/tags/tag202.xml><?xml version="1.0" encoding="utf-8"?>
<p:tagLst xmlns:p="http://schemas.openxmlformats.org/presentationml/2006/main">
  <p:tag name="KSO_WM_DIAGRAM_VIRTUALLY_FRAME" val="{&quot;height&quot;:402,&quot;left&quot;:51.999921259842516,&quot;top&quot;:81,&quot;width&quot;:855}"/>
</p:tagLst>
</file>

<file path=ppt/tags/tag203.xml><?xml version="1.0" encoding="utf-8"?>
<p:tagLst xmlns:p="http://schemas.openxmlformats.org/presentationml/2006/main">
  <p:tag name="KSO_WM_DIAGRAM_VIRTUALLY_FRAME" val="{&quot;height&quot;:402,&quot;left&quot;:51.999921259842516,&quot;top&quot;:81,&quot;width&quot;:855}"/>
</p:tagLst>
</file>

<file path=ppt/tags/tag204.xml><?xml version="1.0" encoding="utf-8"?>
<p:tagLst xmlns:p="http://schemas.openxmlformats.org/presentationml/2006/main">
  <p:tag name="KSO_WM_DIAGRAM_VIRTUALLY_FRAME" val="{&quot;height&quot;:402,&quot;left&quot;:51.999921259842516,&quot;top&quot;:81,&quot;width&quot;:855}"/>
</p:tagLst>
</file>

<file path=ppt/tags/tag205.xml><?xml version="1.0" encoding="utf-8"?>
<p:tagLst xmlns:p="http://schemas.openxmlformats.org/presentationml/2006/main">
  <p:tag name="KSO_WM_DIAGRAM_VIRTUALLY_FRAME" val="{&quot;height&quot;:402,&quot;left&quot;:51.999921259842516,&quot;top&quot;:81,&quot;width&quot;:855}"/>
</p:tagLst>
</file>

<file path=ppt/tags/tag206.xml><?xml version="1.0" encoding="utf-8"?>
<p:tagLst xmlns:p="http://schemas.openxmlformats.org/presentationml/2006/main">
  <p:tag name="AS_NET" val="8.0.8"/>
  <p:tag name="AS_OS" val="Microsoft Windows NT 10.0.22631.0"/>
  <p:tag name="AS_RELEASE_DATE" val="2024.08.14"/>
  <p:tag name="AS_TITLE" val="Aspose.Slides for .NET6"/>
  <p:tag name="AS_VERSION" val="24.8"/>
  <p:tag name="ISLIDE.GUIDESSETTING" val="{&quot;Id&quot;:&quot;GuidesStyle_Normal&quot;,&quot;Name&quot;:&quot;GuidesStyle_Normal&quot;,&quot;Kind&quot;:0,&quot;OldGuidesSetting&quot;:{&quot;HeaderHeight&quot;:15.0,&quot;FooterHeight&quot;:9.0,&quot;SideMargin&quot;:5.5,&quot;TopMargin&quot;:0.0,&quot;BottomMargin&quot;:0.0,&quot;IntervalMargin&quot;:1.5}}"/>
</p:tagLst>
</file>

<file path=ppt/tags/tag21.xml><?xml version="1.0" encoding="utf-8"?>
<p:tagLst xmlns:p="http://schemas.openxmlformats.org/presentationml/2006/main">
  <p:tag name="KSO_WM_DIAGRAM_VIRTUALLY_FRAME" val="{&quot;height&quot;:392.37944881889763,&quot;left&quot;:-87.18503937007873,&quot;top&quot;:69,&quot;width&quot;:1048.9500787401576}"/>
</p:tagLst>
</file>

<file path=ppt/tags/tag22.xml><?xml version="1.0" encoding="utf-8"?>
<p:tagLst xmlns:p="http://schemas.openxmlformats.org/presentationml/2006/main">
  <p:tag name="KSO_WM_DIAGRAM_VIRTUALLY_FRAME" val="{&quot;height&quot;:392.37944881889763,&quot;left&quot;:-87.18503937007873,&quot;top&quot;:69,&quot;width&quot;:1048.9500787401576}"/>
</p:tagLst>
</file>

<file path=ppt/tags/tag23.xml><?xml version="1.0" encoding="utf-8"?>
<p:tagLst xmlns:p="http://schemas.openxmlformats.org/presentationml/2006/main">
  <p:tag name="KSO_WM_DIAGRAM_VIRTUALLY_FRAME" val="{&quot;height&quot;:392.37944881889763,&quot;left&quot;:-87.18503937007873,&quot;top&quot;:69,&quot;width&quot;:1048.9500787401576}"/>
</p:tagLst>
</file>

<file path=ppt/tags/tag24.xml><?xml version="1.0" encoding="utf-8"?>
<p:tagLst xmlns:p="http://schemas.openxmlformats.org/presentationml/2006/main">
  <p:tag name="KSO_WM_DIAGRAM_VIRTUALLY_FRAME" val="{&quot;height&quot;:392.37944881889763,&quot;left&quot;:-87.18503937007873,&quot;top&quot;:69,&quot;width&quot;:1048.9500787401576}"/>
</p:tagLst>
</file>

<file path=ppt/tags/tag25.xml><?xml version="1.0" encoding="utf-8"?>
<p:tagLst xmlns:p="http://schemas.openxmlformats.org/presentationml/2006/main">
  <p:tag name="KSO_WM_DIAGRAM_VIRTUALLY_FRAME" val="{&quot;height&quot;:392.37944881889763,&quot;left&quot;:-87.18503937007873,&quot;top&quot;:69,&quot;width&quot;:1048.9500787401576}"/>
</p:tagLst>
</file>

<file path=ppt/tags/tag26.xml><?xml version="1.0" encoding="utf-8"?>
<p:tagLst xmlns:p="http://schemas.openxmlformats.org/presentationml/2006/main">
  <p:tag name="KSO_WM_DIAGRAM_VIRTUALLY_FRAME" val="{&quot;height&quot;:392.37944881889763,&quot;left&quot;:-87.18503937007873,&quot;top&quot;:69,&quot;width&quot;:1048.9500787401576}"/>
</p:tagLst>
</file>

<file path=ppt/tags/tag27.xml><?xml version="1.0" encoding="utf-8"?>
<p:tagLst xmlns:p="http://schemas.openxmlformats.org/presentationml/2006/main">
  <p:tag name="KSO_WM_DIAGRAM_VIRTUALLY_FRAME" val="{&quot;height&quot;:392.37944881889763,&quot;left&quot;:-87.18503937007873,&quot;top&quot;:69,&quot;width&quot;:1048.9500787401576}"/>
</p:tagLst>
</file>

<file path=ppt/tags/tag28.xml><?xml version="1.0" encoding="utf-8"?>
<p:tagLst xmlns:p="http://schemas.openxmlformats.org/presentationml/2006/main">
  <p:tag name="KSO_WM_DIAGRAM_VIRTUALLY_FRAME" val="{&quot;height&quot;:392.37944881889763,&quot;left&quot;:-87.18503937007873,&quot;top&quot;:69,&quot;width&quot;:1048.9500787401576}"/>
</p:tagLst>
</file>

<file path=ppt/tags/tag29.xml><?xml version="1.0" encoding="utf-8"?>
<p:tagLst xmlns:p="http://schemas.openxmlformats.org/presentationml/2006/main">
  <p:tag name="KSO_WM_DIAGRAM_VIRTUALLY_FRAME" val="{&quot;height&quot;:392.37944881889763,&quot;left&quot;:-87.18503937007873,&quot;top&quot;:69,&quot;width&quot;:1048.9500787401576}"/>
</p:tagLst>
</file>

<file path=ppt/tags/tag3.xml><?xml version="1.0" encoding="utf-8"?>
<p:tagLst xmlns:p="http://schemas.openxmlformats.org/presentationml/2006/main">
  <p:tag name="KSO_WM_DIAGRAM_VIRTUALLY_FRAME" val="{&quot;height&quot;:394,&quot;left&quot;:52,&quot;top&quot;:89,&quot;width&quot;:855}"/>
</p:tagLst>
</file>

<file path=ppt/tags/tag30.xml><?xml version="1.0" encoding="utf-8"?>
<p:tagLst xmlns:p="http://schemas.openxmlformats.org/presentationml/2006/main">
  <p:tag name="KSO_WM_DIAGRAM_VIRTUALLY_FRAME" val="{&quot;height&quot;:392.37944881889763,&quot;left&quot;:-87.18503937007873,&quot;top&quot;:69,&quot;width&quot;:1048.9500787401576}"/>
</p:tagLst>
</file>

<file path=ppt/tags/tag31.xml><?xml version="1.0" encoding="utf-8"?>
<p:tagLst xmlns:p="http://schemas.openxmlformats.org/presentationml/2006/main">
  <p:tag name="KSO_WM_DIAGRAM_VIRTUALLY_FRAME" val="{&quot;height&quot;:392.37944881889763,&quot;left&quot;:-87.18503937007873,&quot;top&quot;:69,&quot;width&quot;:1048.9500787401576}"/>
</p:tagLst>
</file>

<file path=ppt/tags/tag32.xml><?xml version="1.0" encoding="utf-8"?>
<p:tagLst xmlns:p="http://schemas.openxmlformats.org/presentationml/2006/main">
  <p:tag name="KSO_WM_DIAGRAM_VIRTUALLY_FRAME" val="{&quot;height&quot;:392.37944881889763,&quot;left&quot;:-87.18503937007873,&quot;top&quot;:69,&quot;width&quot;:1048.9500787401576}"/>
</p:tagLst>
</file>

<file path=ppt/tags/tag33.xml><?xml version="1.0" encoding="utf-8"?>
<p:tagLst xmlns:p="http://schemas.openxmlformats.org/presentationml/2006/main">
  <p:tag name="KSO_WM_DIAGRAM_VIRTUALLY_FRAME" val="{&quot;height&quot;:392.37944881889763,&quot;left&quot;:-87.18503937007873,&quot;top&quot;:69,&quot;width&quot;:1048.9500787401576}"/>
</p:tagLst>
</file>

<file path=ppt/tags/tag34.xml><?xml version="1.0" encoding="utf-8"?>
<p:tagLst xmlns:p="http://schemas.openxmlformats.org/presentationml/2006/main">
  <p:tag name="KSO_WM_DIAGRAM_VIRTUALLY_FRAME" val="{&quot;height&quot;:392.37944881889763,&quot;left&quot;:-87.18503937007873,&quot;top&quot;:69,&quot;width&quot;:1048.9500787401576}"/>
</p:tagLst>
</file>

<file path=ppt/tags/tag35.xml><?xml version="1.0" encoding="utf-8"?>
<p:tagLst xmlns:p="http://schemas.openxmlformats.org/presentationml/2006/main">
  <p:tag name="KSO_WM_DIAGRAM_VIRTUALLY_FRAME" val="{&quot;height&quot;:392.37944881889763,&quot;left&quot;:-87.18503937007873,&quot;top&quot;:69,&quot;width&quot;:1048.9500787401576}"/>
</p:tagLst>
</file>

<file path=ppt/tags/tag36.xml><?xml version="1.0" encoding="utf-8"?>
<p:tagLst xmlns:p="http://schemas.openxmlformats.org/presentationml/2006/main">
  <p:tag name="KSO_WM_DIAGRAM_VIRTUALLY_FRAME" val="{&quot;height&quot;:392.37944881889763,&quot;left&quot;:-87.18503937007873,&quot;top&quot;:69,&quot;width&quot;:1048.9500787401576}"/>
</p:tagLst>
</file>

<file path=ppt/tags/tag37.xml><?xml version="1.0" encoding="utf-8"?>
<p:tagLst xmlns:p="http://schemas.openxmlformats.org/presentationml/2006/main">
  <p:tag name="KSO_WM_DIAGRAM_VIRTUALLY_FRAME" val="{&quot;height&quot;:392.37944881889763,&quot;left&quot;:-87.18503937007873,&quot;top&quot;:69,&quot;width&quot;:1048.9500787401576}"/>
</p:tagLst>
</file>

<file path=ppt/tags/tag38.xml><?xml version="1.0" encoding="utf-8"?>
<p:tagLst xmlns:p="http://schemas.openxmlformats.org/presentationml/2006/main">
  <p:tag name="KSO_WM_DIAGRAM_VIRTUALLY_FRAME" val="{&quot;height&quot;:392.37944881889763,&quot;left&quot;:-87.18503937007873,&quot;top&quot;:69,&quot;width&quot;:1048.9500787401576}"/>
</p:tagLst>
</file>

<file path=ppt/tags/tag39.xml><?xml version="1.0" encoding="utf-8"?>
<p:tagLst xmlns:p="http://schemas.openxmlformats.org/presentationml/2006/main">
  <p:tag name="KSO_WM_DIAGRAM_VIRTUALLY_FRAME" val="{&quot;height&quot;:392.37944881889763,&quot;left&quot;:-87.18503937007873,&quot;top&quot;:69,&quot;width&quot;:1048.9500787401576}"/>
</p:tagLst>
</file>

<file path=ppt/tags/tag4.xml><?xml version="1.0" encoding="utf-8"?>
<p:tagLst xmlns:p="http://schemas.openxmlformats.org/presentationml/2006/main">
  <p:tag name="KSO_WM_DIAGRAM_VIRTUALLY_FRAME" val="{&quot;height&quot;:394,&quot;left&quot;:52,&quot;top&quot;:89,&quot;width&quot;:855}"/>
</p:tagLst>
</file>

<file path=ppt/tags/tag40.xml><?xml version="1.0" encoding="utf-8"?>
<p:tagLst xmlns:p="http://schemas.openxmlformats.org/presentationml/2006/main">
  <p:tag name="KSO_WM_DIAGRAM_VIRTUALLY_FRAME" val="{&quot;height&quot;:392.37944881889763,&quot;left&quot;:-87.18503937007873,&quot;top&quot;:69,&quot;width&quot;:1048.9500787401576}"/>
</p:tagLst>
</file>

<file path=ppt/tags/tag41.xml><?xml version="1.0" encoding="utf-8"?>
<p:tagLst xmlns:p="http://schemas.openxmlformats.org/presentationml/2006/main">
  <p:tag name="KSO_WM_DIAGRAM_VIRTUALLY_FRAME" val="{&quot;height&quot;:392.37944881889763,&quot;left&quot;:-87.18503937007873,&quot;top&quot;:69,&quot;width&quot;:1048.9500787401576}"/>
</p:tagLst>
</file>

<file path=ppt/tags/tag42.xml><?xml version="1.0" encoding="utf-8"?>
<p:tagLst xmlns:p="http://schemas.openxmlformats.org/presentationml/2006/main">
  <p:tag name="KSO_WM_DIAGRAM_VIRTUALLY_FRAME" val="{&quot;height&quot;:384.92401574803154,&quot;left&quot;:7.874015748031496e-05,&quot;top&quot;:89,&quot;width&quot;:959.9999212598425}"/>
</p:tagLst>
</file>

<file path=ppt/tags/tag43.xml><?xml version="1.0" encoding="utf-8"?>
<p:tagLst xmlns:p="http://schemas.openxmlformats.org/presentationml/2006/main">
  <p:tag name="KSO_WM_DIAGRAM_VIRTUALLY_FRAME" val="{&quot;height&quot;:384.92401574803154,&quot;left&quot;:7.874015748031496e-05,&quot;top&quot;:89,&quot;width&quot;:959.9999212598425}"/>
</p:tagLst>
</file>

<file path=ppt/tags/tag44.xml><?xml version="1.0" encoding="utf-8"?>
<p:tagLst xmlns:p="http://schemas.openxmlformats.org/presentationml/2006/main">
  <p:tag name="KSO_WM_DIAGRAM_VIRTUALLY_FRAME" val="{&quot;height&quot;:384.92401574803154,&quot;left&quot;:7.874015748031496e-05,&quot;top&quot;:89,&quot;width&quot;:959.9999212598425}"/>
</p:tagLst>
</file>

<file path=ppt/tags/tag45.xml><?xml version="1.0" encoding="utf-8"?>
<p:tagLst xmlns:p="http://schemas.openxmlformats.org/presentationml/2006/main">
  <p:tag name="KSO_WM_DIAGRAM_VIRTUALLY_FRAME" val="{&quot;height&quot;:384.92401574803154,&quot;left&quot;:7.874015748031496e-05,&quot;top&quot;:89,&quot;width&quot;:959.9999212598425}"/>
</p:tagLst>
</file>

<file path=ppt/tags/tag46.xml><?xml version="1.0" encoding="utf-8"?>
<p:tagLst xmlns:p="http://schemas.openxmlformats.org/presentationml/2006/main">
  <p:tag name="KSO_WM_DIAGRAM_VIRTUALLY_FRAME" val="{&quot;height&quot;:384.92401574803154,&quot;left&quot;:7.874015748031496e-05,&quot;top&quot;:89,&quot;width&quot;:959.9999212598425}"/>
</p:tagLst>
</file>

<file path=ppt/tags/tag47.xml><?xml version="1.0" encoding="utf-8"?>
<p:tagLst xmlns:p="http://schemas.openxmlformats.org/presentationml/2006/main">
  <p:tag name="KSO_WM_DIAGRAM_VIRTUALLY_FRAME" val="{&quot;height&quot;:384.92401574803154,&quot;left&quot;:7.874015748031496e-05,&quot;top&quot;:89,&quot;width&quot;:959.9999212598425}"/>
</p:tagLst>
</file>

<file path=ppt/tags/tag48.xml><?xml version="1.0" encoding="utf-8"?>
<p:tagLst xmlns:p="http://schemas.openxmlformats.org/presentationml/2006/main">
  <p:tag name="KSO_WM_DIAGRAM_VIRTUALLY_FRAME" val="{&quot;height&quot;:384.92401574803154,&quot;left&quot;:7.874015748031496e-05,&quot;top&quot;:89,&quot;width&quot;:959.9999212598425}"/>
</p:tagLst>
</file>

<file path=ppt/tags/tag49.xml><?xml version="1.0" encoding="utf-8"?>
<p:tagLst xmlns:p="http://schemas.openxmlformats.org/presentationml/2006/main">
  <p:tag name="KSO_WM_DIAGRAM_VIRTUALLY_FRAME" val="{&quot;height&quot;:384.92401574803154,&quot;left&quot;:7.874015748031496e-05,&quot;top&quot;:89,&quot;width&quot;:959.9999212598425}"/>
</p:tagLst>
</file>

<file path=ppt/tags/tag5.xml><?xml version="1.0" encoding="utf-8"?>
<p:tagLst xmlns:p="http://schemas.openxmlformats.org/presentationml/2006/main">
  <p:tag name="KSO_WM_DIAGRAM_VIRTUALLY_FRAME" val="{&quot;height&quot;:394,&quot;left&quot;:52,&quot;top&quot;:89,&quot;width&quot;:855}"/>
</p:tagLst>
</file>

<file path=ppt/tags/tag50.xml><?xml version="1.0" encoding="utf-8"?>
<p:tagLst xmlns:p="http://schemas.openxmlformats.org/presentationml/2006/main">
  <p:tag name="KSO_WM_DIAGRAM_VIRTUALLY_FRAME" val="{&quot;height&quot;:384.92401574803154,&quot;left&quot;:7.874015748031496e-05,&quot;top&quot;:89,&quot;width&quot;:959.9999212598425}"/>
</p:tagLst>
</file>

<file path=ppt/tags/tag51.xml><?xml version="1.0" encoding="utf-8"?>
<p:tagLst xmlns:p="http://schemas.openxmlformats.org/presentationml/2006/main">
  <p:tag name="KSO_WM_DIAGRAM_VIRTUALLY_FRAME" val="{&quot;height&quot;:384.92401574803154,&quot;left&quot;:7.874015748031496e-05,&quot;top&quot;:89,&quot;width&quot;:959.9999212598425}"/>
</p:tagLst>
</file>

<file path=ppt/tags/tag52.xml><?xml version="1.0" encoding="utf-8"?>
<p:tagLst xmlns:p="http://schemas.openxmlformats.org/presentationml/2006/main">
  <p:tag name="KSO_WM_DIAGRAM_VIRTUALLY_FRAME" val="{&quot;height&quot;:384.92401574803154,&quot;left&quot;:7.874015748031496e-05,&quot;top&quot;:89,&quot;width&quot;:959.9999212598425}"/>
</p:tagLst>
</file>

<file path=ppt/tags/tag53.xml><?xml version="1.0" encoding="utf-8"?>
<p:tagLst xmlns:p="http://schemas.openxmlformats.org/presentationml/2006/main">
  <p:tag name="KSO_WM_DIAGRAM_VIRTUALLY_FRAME" val="{&quot;height&quot;:384.92401574803154,&quot;left&quot;:7.874015748031496e-05,&quot;top&quot;:89,&quot;width&quot;:959.9999212598425}"/>
</p:tagLst>
</file>

<file path=ppt/tags/tag54.xml><?xml version="1.0" encoding="utf-8"?>
<p:tagLst xmlns:p="http://schemas.openxmlformats.org/presentationml/2006/main">
  <p:tag name="KSO_WM_DIAGRAM_VIRTUALLY_FRAME" val="{&quot;height&quot;:384.92401574803154,&quot;left&quot;:7.874015748031496e-05,&quot;top&quot;:89,&quot;width&quot;:959.9999212598425}"/>
</p:tagLst>
</file>

<file path=ppt/tags/tag55.xml><?xml version="1.0" encoding="utf-8"?>
<p:tagLst xmlns:p="http://schemas.openxmlformats.org/presentationml/2006/main">
  <p:tag name="KSO_WM_DIAGRAM_VIRTUALLY_FRAME" val="{&quot;height&quot;:384.92401574803154,&quot;left&quot;:7.874015748031496e-05,&quot;top&quot;:89,&quot;width&quot;:959.9999212598425}"/>
</p:tagLst>
</file>

<file path=ppt/tags/tag56.xml><?xml version="1.0" encoding="utf-8"?>
<p:tagLst xmlns:p="http://schemas.openxmlformats.org/presentationml/2006/main">
  <p:tag name="KSO_WM_DIAGRAM_VIRTUALLY_FRAME" val="{&quot;height&quot;:384.92401574803154,&quot;left&quot;:7.874015748031496e-05,&quot;top&quot;:89,&quot;width&quot;:959.9999212598425}"/>
</p:tagLst>
</file>

<file path=ppt/tags/tag57.xml><?xml version="1.0" encoding="utf-8"?>
<p:tagLst xmlns:p="http://schemas.openxmlformats.org/presentationml/2006/main">
  <p:tag name="KSO_WM_DIAGRAM_VIRTUALLY_FRAME" val="{&quot;height&quot;:384.92401574803154,&quot;left&quot;:7.874015748031496e-05,&quot;top&quot;:89,&quot;width&quot;:959.9999212598425}"/>
</p:tagLst>
</file>

<file path=ppt/tags/tag58.xml><?xml version="1.0" encoding="utf-8"?>
<p:tagLst xmlns:p="http://schemas.openxmlformats.org/presentationml/2006/main">
  <p:tag name="KSO_WM_DIAGRAM_VIRTUALLY_FRAME" val="{&quot;height&quot;:384.92401574803154,&quot;left&quot;:7.874015748031496e-05,&quot;top&quot;:89,&quot;width&quot;:959.9999212598425}"/>
</p:tagLst>
</file>

<file path=ppt/tags/tag59.xml><?xml version="1.0" encoding="utf-8"?>
<p:tagLst xmlns:p="http://schemas.openxmlformats.org/presentationml/2006/main">
  <p:tag name="KSO_WM_DIAGRAM_VIRTUALLY_FRAME" val="{&quot;height&quot;:384.92401574803154,&quot;left&quot;:7.874015748031496e-05,&quot;top&quot;:89,&quot;width&quot;:959.9999212598425}"/>
</p:tagLst>
</file>

<file path=ppt/tags/tag6.xml><?xml version="1.0" encoding="utf-8"?>
<p:tagLst xmlns:p="http://schemas.openxmlformats.org/presentationml/2006/main">
  <p:tag name="KSO_WM_DIAGRAM_VIRTUALLY_FRAME" val="{&quot;height&quot;:394,&quot;left&quot;:52,&quot;top&quot;:89,&quot;width&quot;:855}"/>
</p:tagLst>
</file>

<file path=ppt/tags/tag60.xml><?xml version="1.0" encoding="utf-8"?>
<p:tagLst xmlns:p="http://schemas.openxmlformats.org/presentationml/2006/main">
  <p:tag name="KSO_WM_DIAGRAM_VIRTUALLY_FRAME" val="{&quot;height&quot;:384.92401574803154,&quot;left&quot;:7.874015748031496e-05,&quot;top&quot;:89,&quot;width&quot;:959.9999212598425}"/>
</p:tagLst>
</file>

<file path=ppt/tags/tag61.xml><?xml version="1.0" encoding="utf-8"?>
<p:tagLst xmlns:p="http://schemas.openxmlformats.org/presentationml/2006/main">
  <p:tag name="KSO_WM_DIAGRAM_VIRTUALLY_FRAME" val="{&quot;height&quot;:384.92401574803154,&quot;left&quot;:7.874015748031496e-05,&quot;top&quot;:89,&quot;width&quot;:959.9999212598425}"/>
</p:tagLst>
</file>

<file path=ppt/tags/tag62.xml><?xml version="1.0" encoding="utf-8"?>
<p:tagLst xmlns:p="http://schemas.openxmlformats.org/presentationml/2006/main">
  <p:tag name="KSO_WM_DIAGRAM_VIRTUALLY_FRAME" val="{&quot;height&quot;:384.92401574803154,&quot;left&quot;:7.874015748031496e-05,&quot;top&quot;:89,&quot;width&quot;:959.9999212598425}"/>
</p:tagLst>
</file>

<file path=ppt/tags/tag63.xml><?xml version="1.0" encoding="utf-8"?>
<p:tagLst xmlns:p="http://schemas.openxmlformats.org/presentationml/2006/main">
  <p:tag name="KSO_WM_DIAGRAM_VIRTUALLY_FRAME" val="{&quot;height&quot;:384.92401574803154,&quot;left&quot;:7.874015748031496e-05,&quot;top&quot;:89,&quot;width&quot;:959.9999212598425}"/>
</p:tagLst>
</file>

<file path=ppt/tags/tag64.xml><?xml version="1.0" encoding="utf-8"?>
<p:tagLst xmlns:p="http://schemas.openxmlformats.org/presentationml/2006/main">
  <p:tag name="KSO_WM_DIAGRAM_VIRTUALLY_FRAME" val="{&quot;height&quot;:394,&quot;left&quot;:51.999921259842516,&quot;top&quot;:89,&quot;width&quot;:855.0000787401575}"/>
</p:tagLst>
</file>

<file path=ppt/tags/tag65.xml><?xml version="1.0" encoding="utf-8"?>
<p:tagLst xmlns:p="http://schemas.openxmlformats.org/presentationml/2006/main">
  <p:tag name="KSO_WM_DIAGRAM_VIRTUALLY_FRAME" val="{&quot;height&quot;:394,&quot;left&quot;:51.999921259842516,&quot;top&quot;:89,&quot;width&quot;:855.0000787401575}"/>
</p:tagLst>
</file>

<file path=ppt/tags/tag66.xml><?xml version="1.0" encoding="utf-8"?>
<p:tagLst xmlns:p="http://schemas.openxmlformats.org/presentationml/2006/main">
  <p:tag name="KSO_WM_DIAGRAM_VIRTUALLY_FRAME" val="{&quot;height&quot;:394,&quot;left&quot;:51.999921259842516,&quot;top&quot;:89,&quot;width&quot;:855.0000787401575}"/>
</p:tagLst>
</file>

<file path=ppt/tags/tag67.xml><?xml version="1.0" encoding="utf-8"?>
<p:tagLst xmlns:p="http://schemas.openxmlformats.org/presentationml/2006/main">
  <p:tag name="KSO_WM_DIAGRAM_VIRTUALLY_FRAME" val="{&quot;height&quot;:394,&quot;left&quot;:51.999921259842516,&quot;top&quot;:89,&quot;width&quot;:855.0000787401575}"/>
</p:tagLst>
</file>

<file path=ppt/tags/tag68.xml><?xml version="1.0" encoding="utf-8"?>
<p:tagLst xmlns:p="http://schemas.openxmlformats.org/presentationml/2006/main">
  <p:tag name="KSO_WM_DIAGRAM_VIRTUALLY_FRAME" val="{&quot;height&quot;:394,&quot;left&quot;:51.999921259842516,&quot;top&quot;:89,&quot;width&quot;:855.0000787401575}"/>
</p:tagLst>
</file>

<file path=ppt/tags/tag69.xml><?xml version="1.0" encoding="utf-8"?>
<p:tagLst xmlns:p="http://schemas.openxmlformats.org/presentationml/2006/main">
  <p:tag name="KSO_WM_DIAGRAM_VIRTUALLY_FRAME" val="{&quot;height&quot;:394,&quot;left&quot;:51.999921259842516,&quot;top&quot;:89,&quot;width&quot;:855.0000787401575}"/>
</p:tagLst>
</file>

<file path=ppt/tags/tag7.xml><?xml version="1.0" encoding="utf-8"?>
<p:tagLst xmlns:p="http://schemas.openxmlformats.org/presentationml/2006/main">
  <p:tag name="KSO_WM_DIAGRAM_VIRTUALLY_FRAME" val="{&quot;height&quot;:394,&quot;left&quot;:52,&quot;top&quot;:89,&quot;width&quot;:855}"/>
</p:tagLst>
</file>

<file path=ppt/tags/tag70.xml><?xml version="1.0" encoding="utf-8"?>
<p:tagLst xmlns:p="http://schemas.openxmlformats.org/presentationml/2006/main">
  <p:tag name="KSO_WM_DIAGRAM_VIRTUALLY_FRAME" val="{&quot;height&quot;:394,&quot;left&quot;:51.999921259842516,&quot;top&quot;:89,&quot;width&quot;:855.0000787401575}"/>
</p:tagLst>
</file>

<file path=ppt/tags/tag71.xml><?xml version="1.0" encoding="utf-8"?>
<p:tagLst xmlns:p="http://schemas.openxmlformats.org/presentationml/2006/main">
  <p:tag name="KSO_WM_DIAGRAM_VIRTUALLY_FRAME" val="{&quot;height&quot;:394,&quot;left&quot;:51.999921259842516,&quot;top&quot;:89,&quot;width&quot;:855.0000787401575}"/>
</p:tagLst>
</file>

<file path=ppt/tags/tag72.xml><?xml version="1.0" encoding="utf-8"?>
<p:tagLst xmlns:p="http://schemas.openxmlformats.org/presentationml/2006/main">
  <p:tag name="KSO_WM_DIAGRAM_VIRTUALLY_FRAME" val="{&quot;height&quot;:394,&quot;left&quot;:51.999921259842516,&quot;top&quot;:89,&quot;width&quot;:855.0000787401575}"/>
</p:tagLst>
</file>

<file path=ppt/tags/tag73.xml><?xml version="1.0" encoding="utf-8"?>
<p:tagLst xmlns:p="http://schemas.openxmlformats.org/presentationml/2006/main">
  <p:tag name="KSO_WM_DIAGRAM_VIRTUALLY_FRAME" val="{&quot;height&quot;:394,&quot;left&quot;:51.999921259842516,&quot;top&quot;:89,&quot;width&quot;:855.0000787401575}"/>
</p:tagLst>
</file>

<file path=ppt/tags/tag74.xml><?xml version="1.0" encoding="utf-8"?>
<p:tagLst xmlns:p="http://schemas.openxmlformats.org/presentationml/2006/main">
  <p:tag name="KSO_WM_DIAGRAM_VIRTUALLY_FRAME" val="{&quot;height&quot;:394,&quot;left&quot;:51.999921259842516,&quot;top&quot;:89,&quot;width&quot;:855.0000787401575}"/>
</p:tagLst>
</file>

<file path=ppt/tags/tag75.xml><?xml version="1.0" encoding="utf-8"?>
<p:tagLst xmlns:p="http://schemas.openxmlformats.org/presentationml/2006/main">
  <p:tag name="KSO_WM_DIAGRAM_VIRTUALLY_FRAME" val="{&quot;height&quot;:394,&quot;left&quot;:51.999921259842516,&quot;top&quot;:89,&quot;width&quot;:855.0000787401575}"/>
</p:tagLst>
</file>

<file path=ppt/tags/tag76.xml><?xml version="1.0" encoding="utf-8"?>
<p:tagLst xmlns:p="http://schemas.openxmlformats.org/presentationml/2006/main">
  <p:tag name="KSO_WM_DIAGRAM_VIRTUALLY_FRAME" val="{&quot;height&quot;:394,&quot;left&quot;:51.999921259842516,&quot;top&quot;:89,&quot;width&quot;:855.0000787401575}"/>
</p:tagLst>
</file>

<file path=ppt/tags/tag77.xml><?xml version="1.0" encoding="utf-8"?>
<p:tagLst xmlns:p="http://schemas.openxmlformats.org/presentationml/2006/main">
  <p:tag name="KSO_WM_DIAGRAM_VIRTUALLY_FRAME" val="{&quot;height&quot;:394,&quot;left&quot;:51.999921259842516,&quot;top&quot;:89,&quot;width&quot;:855.0000787401575}"/>
</p:tagLst>
</file>

<file path=ppt/tags/tag78.xml><?xml version="1.0" encoding="utf-8"?>
<p:tagLst xmlns:p="http://schemas.openxmlformats.org/presentationml/2006/main">
  <p:tag name="KSO_WM_DIAGRAM_VIRTUALLY_FRAME" val="{&quot;height&quot;:394,&quot;left&quot;:51.999921259842516,&quot;top&quot;:89,&quot;width&quot;:855.0000787401575}"/>
</p:tagLst>
</file>

<file path=ppt/tags/tag79.xml><?xml version="1.0" encoding="utf-8"?>
<p:tagLst xmlns:p="http://schemas.openxmlformats.org/presentationml/2006/main">
  <p:tag name="KSO_WM_DIAGRAM_VIRTUALLY_FRAME" val="{&quot;height&quot;:394,&quot;left&quot;:51.999921259842516,&quot;top&quot;:89,&quot;width&quot;:855.0000787401575}"/>
</p:tagLst>
</file>

<file path=ppt/tags/tag8.xml><?xml version="1.0" encoding="utf-8"?>
<p:tagLst xmlns:p="http://schemas.openxmlformats.org/presentationml/2006/main">
  <p:tag name="KSO_WM_DIAGRAM_VIRTUALLY_FRAME" val="{&quot;height&quot;:394,&quot;left&quot;:52,&quot;top&quot;:89,&quot;width&quot;:855}"/>
</p:tagLst>
</file>

<file path=ppt/tags/tag80.xml><?xml version="1.0" encoding="utf-8"?>
<p:tagLst xmlns:p="http://schemas.openxmlformats.org/presentationml/2006/main">
  <p:tag name="KSO_WM_DIAGRAM_VIRTUALLY_FRAME" val="{&quot;height&quot;:394,&quot;left&quot;:51.999921259842516,&quot;top&quot;:89,&quot;width&quot;:855.0000787401575}"/>
</p:tagLst>
</file>

<file path=ppt/tags/tag81.xml><?xml version="1.0" encoding="utf-8"?>
<p:tagLst xmlns:p="http://schemas.openxmlformats.org/presentationml/2006/main">
  <p:tag name="KSO_WM_DIAGRAM_VIRTUALLY_FRAME" val="{&quot;height&quot;:394,&quot;left&quot;:51.999921259842516,&quot;top&quot;:89,&quot;width&quot;:855.0000787401575}"/>
</p:tagLst>
</file>

<file path=ppt/tags/tag82.xml><?xml version="1.0" encoding="utf-8"?>
<p:tagLst xmlns:p="http://schemas.openxmlformats.org/presentationml/2006/main">
  <p:tag name="KSO_WM_DIAGRAM_VIRTUALLY_FRAME" val="{&quot;height&quot;:394,&quot;left&quot;:51.999921259842516,&quot;top&quot;:89,&quot;width&quot;:855.0000787401575}"/>
</p:tagLst>
</file>

<file path=ppt/tags/tag83.xml><?xml version="1.0" encoding="utf-8"?>
<p:tagLst xmlns:p="http://schemas.openxmlformats.org/presentationml/2006/main">
  <p:tag name="KSO_WM_DIAGRAM_VIRTUALLY_FRAME" val="{&quot;height&quot;:394,&quot;left&quot;:51.999921259842516,&quot;top&quot;:89,&quot;width&quot;:855.0000787401575}"/>
</p:tagLst>
</file>

<file path=ppt/tags/tag84.xml><?xml version="1.0" encoding="utf-8"?>
<p:tagLst xmlns:p="http://schemas.openxmlformats.org/presentationml/2006/main">
  <p:tag name="KSO_WM_DIAGRAM_VIRTUALLY_FRAME" val="{&quot;height&quot;:372.4068503937007,&quot;left&quot;:52,&quot;top&quot;:89,&quot;width&quot;:856}"/>
</p:tagLst>
</file>

<file path=ppt/tags/tag85.xml><?xml version="1.0" encoding="utf-8"?>
<p:tagLst xmlns:p="http://schemas.openxmlformats.org/presentationml/2006/main">
  <p:tag name="KSO_WM_DIAGRAM_VIRTUALLY_FRAME" val="{&quot;height&quot;:372.4068503937007,&quot;left&quot;:52,&quot;top&quot;:89,&quot;width&quot;:856}"/>
</p:tagLst>
</file>

<file path=ppt/tags/tag86.xml><?xml version="1.0" encoding="utf-8"?>
<p:tagLst xmlns:p="http://schemas.openxmlformats.org/presentationml/2006/main">
  <p:tag name="KSO_WM_DIAGRAM_VIRTUALLY_FRAME" val="{&quot;height&quot;:372.4068503937007,&quot;left&quot;:52,&quot;top&quot;:89,&quot;width&quot;:856}"/>
</p:tagLst>
</file>

<file path=ppt/tags/tag87.xml><?xml version="1.0" encoding="utf-8"?>
<p:tagLst xmlns:p="http://schemas.openxmlformats.org/presentationml/2006/main">
  <p:tag name="KSO_WM_DIAGRAM_VIRTUALLY_FRAME" val="{&quot;height&quot;:372.4068503937007,&quot;left&quot;:52,&quot;top&quot;:89,&quot;width&quot;:856}"/>
</p:tagLst>
</file>

<file path=ppt/tags/tag88.xml><?xml version="1.0" encoding="utf-8"?>
<p:tagLst xmlns:p="http://schemas.openxmlformats.org/presentationml/2006/main">
  <p:tag name="KSO_WM_DIAGRAM_VIRTUALLY_FRAME" val="{&quot;height&quot;:372.4068503937007,&quot;left&quot;:52,&quot;top&quot;:89,&quot;width&quot;:856}"/>
</p:tagLst>
</file>

<file path=ppt/tags/tag89.xml><?xml version="1.0" encoding="utf-8"?>
<p:tagLst xmlns:p="http://schemas.openxmlformats.org/presentationml/2006/main">
  <p:tag name="KSO_WM_DIAGRAM_VIRTUALLY_FRAME" val="{&quot;height&quot;:372.4068503937007,&quot;left&quot;:52,&quot;top&quot;:89,&quot;width&quot;:856}"/>
</p:tagLst>
</file>

<file path=ppt/tags/tag9.xml><?xml version="1.0" encoding="utf-8"?>
<p:tagLst xmlns:p="http://schemas.openxmlformats.org/presentationml/2006/main">
  <p:tag name="KSO_WM_DIAGRAM_VIRTUALLY_FRAME" val="{&quot;height&quot;:394,&quot;left&quot;:52,&quot;top&quot;:89,&quot;width&quot;:855}"/>
</p:tagLst>
</file>

<file path=ppt/tags/tag90.xml><?xml version="1.0" encoding="utf-8"?>
<p:tagLst xmlns:p="http://schemas.openxmlformats.org/presentationml/2006/main">
  <p:tag name="KSO_WM_DIAGRAM_VIRTUALLY_FRAME" val="{&quot;height&quot;:372.4068503937007,&quot;left&quot;:52,&quot;top&quot;:89,&quot;width&quot;:856}"/>
</p:tagLst>
</file>

<file path=ppt/tags/tag91.xml><?xml version="1.0" encoding="utf-8"?>
<p:tagLst xmlns:p="http://schemas.openxmlformats.org/presentationml/2006/main">
  <p:tag name="KSO_WM_DIAGRAM_VIRTUALLY_FRAME" val="{&quot;height&quot;:372.4068503937007,&quot;left&quot;:52,&quot;top&quot;:89,&quot;width&quot;:856}"/>
</p:tagLst>
</file>

<file path=ppt/tags/tag92.xml><?xml version="1.0" encoding="utf-8"?>
<p:tagLst xmlns:p="http://schemas.openxmlformats.org/presentationml/2006/main">
  <p:tag name="KSO_WM_DIAGRAM_VIRTUALLY_FRAME" val="{&quot;height&quot;:372.4068503937007,&quot;left&quot;:52,&quot;top&quot;:89,&quot;width&quot;:856}"/>
</p:tagLst>
</file>

<file path=ppt/tags/tag93.xml><?xml version="1.0" encoding="utf-8"?>
<p:tagLst xmlns:p="http://schemas.openxmlformats.org/presentationml/2006/main">
  <p:tag name="KSO_WM_DIAGRAM_VIRTUALLY_FRAME" val="{&quot;height&quot;:372.4068503937007,&quot;left&quot;:52,&quot;top&quot;:89,&quot;width&quot;:856}"/>
</p:tagLst>
</file>

<file path=ppt/tags/tag94.xml><?xml version="1.0" encoding="utf-8"?>
<p:tagLst xmlns:p="http://schemas.openxmlformats.org/presentationml/2006/main">
  <p:tag name="KSO_WM_DIAGRAM_VIRTUALLY_FRAME" val="{&quot;height&quot;:372.4068503937007,&quot;left&quot;:52,&quot;top&quot;:89,&quot;width&quot;:856}"/>
</p:tagLst>
</file>

<file path=ppt/tags/tag95.xml><?xml version="1.0" encoding="utf-8"?>
<p:tagLst xmlns:p="http://schemas.openxmlformats.org/presentationml/2006/main">
  <p:tag name="KSO_WM_DIAGRAM_VIRTUALLY_FRAME" val="{&quot;height&quot;:372.4068503937007,&quot;left&quot;:52,&quot;top&quot;:89,&quot;width&quot;:856}"/>
</p:tagLst>
</file>

<file path=ppt/tags/tag96.xml><?xml version="1.0" encoding="utf-8"?>
<p:tagLst xmlns:p="http://schemas.openxmlformats.org/presentationml/2006/main">
  <p:tag name="KSO_WM_DIAGRAM_VIRTUALLY_FRAME" val="{&quot;height&quot;:372.4068503937007,&quot;left&quot;:52,&quot;top&quot;:89,&quot;width&quot;:856}"/>
</p:tagLst>
</file>

<file path=ppt/tags/tag97.xml><?xml version="1.0" encoding="utf-8"?>
<p:tagLst xmlns:p="http://schemas.openxmlformats.org/presentationml/2006/main">
  <p:tag name="KSO_WM_DIAGRAM_VIRTUALLY_FRAME" val="{&quot;height&quot;:372.4068503937007,&quot;left&quot;:52,&quot;top&quot;:89,&quot;width&quot;:856}"/>
</p:tagLst>
</file>

<file path=ppt/tags/tag98.xml><?xml version="1.0" encoding="utf-8"?>
<p:tagLst xmlns:p="http://schemas.openxmlformats.org/presentationml/2006/main">
  <p:tag name="KSO_WM_DIAGRAM_VIRTUALLY_FRAME" val="{&quot;height&quot;:372.4068503937007,&quot;left&quot;:52,&quot;top&quot;:89,&quot;width&quot;:856}"/>
</p:tagLst>
</file>

<file path=ppt/tags/tag99.xml><?xml version="1.0" encoding="utf-8"?>
<p:tagLst xmlns:p="http://schemas.openxmlformats.org/presentationml/2006/main">
  <p:tag name="KSO_WM_DIAGRAM_VIRTUALLY_FRAME" val="{&quot;height&quot;:394,&quot;left&quot;:52,&quot;top&quot;:89,&quot;width&quot;:855}"/>
</p:tagLst>
</file>

<file path=ppt/theme/theme1.xml><?xml version="1.0" encoding="utf-8"?>
<a:theme xmlns:a="http://schemas.openxmlformats.org/drawingml/2006/main" name="Slide Master">
  <a:themeElements>
    <a:clrScheme name="iSlide">
      <a:dk1>
        <a:srgbClr val="2F2F2F"/>
      </a:dk1>
      <a:lt1>
        <a:srgbClr val="FFFFFF"/>
      </a:lt1>
      <a:dk2>
        <a:srgbClr val="778495"/>
      </a:dk2>
      <a:lt2>
        <a:srgbClr val="F0F0F0"/>
      </a:lt2>
      <a:accent1>
        <a:srgbClr val="4061EC"/>
      </a:accent1>
      <a:accent2>
        <a:srgbClr val="1E9AE6"/>
      </a:accent2>
      <a:accent3>
        <a:srgbClr val="A456E4"/>
      </a:accent3>
      <a:accent4>
        <a:srgbClr val="E14B96"/>
      </a:accent4>
      <a:accent5>
        <a:srgbClr val="5990B2"/>
      </a:accent5>
      <a:accent6>
        <a:srgbClr val="59A1B2"/>
      </a:accent6>
      <a:hlink>
        <a:srgbClr val="F84D4D"/>
      </a:hlink>
      <a:folHlink>
        <a:srgbClr val="979797"/>
      </a:folHlink>
    </a:clrScheme>
    <a:fontScheme name="iSlide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iSlid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iSlide Presentation Template</Template>
  <TotalTime>0</TotalTime>
  <Words>2682</Words>
  <Application>WPS 演示</Application>
  <PresentationFormat>宽屏</PresentationFormat>
  <Paragraphs>357</Paragraphs>
  <Slides>20</Slides>
  <Notes>0</Notes>
  <HiddenSlides>7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30" baseType="lpstr">
      <vt:lpstr>Arial</vt:lpstr>
      <vt:lpstr>宋体</vt:lpstr>
      <vt:lpstr>Wingdings</vt:lpstr>
      <vt:lpstr>微软雅黑</vt:lpstr>
      <vt:lpstr>Arial</vt:lpstr>
      <vt:lpstr>Arial Unicode MS</vt:lpstr>
      <vt:lpstr>Calibri</vt:lpstr>
      <vt:lpstr>汉仪雅酷黑 55W</vt:lpstr>
      <vt:lpstr>黑体</vt:lpstr>
      <vt:lpstr>Slide Master</vt:lpstr>
      <vt:lpstr>鱼塘水体环境监测系统</vt:lpstr>
      <vt:lpstr>目录</vt:lpstr>
      <vt:lpstr>项目概况</vt:lpstr>
      <vt:lpstr>项目基本信息</vt:lpstr>
      <vt:lpstr>项目组主要成员</vt:lpstr>
      <vt:lpstr>负责人与指导教师</vt:lpstr>
      <vt:lpstr>立项依据</vt:lpstr>
      <vt:lpstr>研究目的</vt:lpstr>
      <vt:lpstr>研究内容</vt:lpstr>
      <vt:lpstr>国内外研究现状</vt:lpstr>
      <vt:lpstr>创新点与项目特色</vt:lpstr>
      <vt:lpstr>技术路线、拟解决问题及预期成果</vt:lpstr>
      <vt:lpstr>项目研究进度与已有基础</vt:lpstr>
      <vt:lpstr>项目研究进度安排</vt:lpstr>
      <vt:lpstr>已有基础</vt:lpstr>
      <vt:lpstr>尚缺少条件及解决方法</vt:lpstr>
      <vt:lpstr>经费预算</vt:lpstr>
      <vt:lpstr>经费预算总额</vt:lpstr>
      <vt:lpstr>业务费</vt:lpstr>
      <vt:lpstr>谢谢观看</vt:lpstr>
    </vt:vector>
  </TitlesOfParts>
  <Company>iSlide</Company>
  <LinksUpToDate>false</LinksUpToDate>
  <SharedDoc>false</SharedDoc>
  <HyperlinksChanged>false</HyperlinksChanged>
  <AppVersion>14.0000</AppVersion>
  <Manager>iSlide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iSlide</dc:creator>
  <cp:lastModifiedBy>WPS_1725772562</cp:lastModifiedBy>
  <cp:revision>19</cp:revision>
  <cp:lastPrinted>2024-05-13T00:00:00Z</cp:lastPrinted>
  <dcterms:created xsi:type="dcterms:W3CDTF">2024-05-13T00:00:00Z</dcterms:created>
  <dcterms:modified xsi:type="dcterms:W3CDTF">2025-10-22T02:54:50Z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ea9e67a1-dd10-420e-bad9-5c06bfcb3ce9</vt:lpwstr>
  </property>
  <property fmtid="{D5CDD505-2E9C-101B-9397-08002B2CF9AE}" pid="3" name="ICV">
    <vt:lpwstr>E752FB543FA040C4A7212D7184990D3C_13</vt:lpwstr>
  </property>
  <property fmtid="{D5CDD505-2E9C-101B-9397-08002B2CF9AE}" pid="4" name="KSOProductBuildVer">
    <vt:lpwstr>2052-12.1.0.21541</vt:lpwstr>
  </property>
</Properties>
</file>